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4"/>
  </p:sldMasterIdLst>
  <p:notesMasterIdLst>
    <p:notesMasterId r:id="rId58"/>
  </p:notesMasterIdLst>
  <p:sldIdLst>
    <p:sldId id="301" r:id="rId5"/>
    <p:sldId id="300" r:id="rId6"/>
    <p:sldId id="302" r:id="rId7"/>
    <p:sldId id="309" r:id="rId8"/>
    <p:sldId id="303" r:id="rId9"/>
    <p:sldId id="304" r:id="rId10"/>
    <p:sldId id="305" r:id="rId11"/>
    <p:sldId id="306" r:id="rId12"/>
    <p:sldId id="307" r:id="rId13"/>
    <p:sldId id="308" r:id="rId14"/>
    <p:sldId id="312" r:id="rId15"/>
    <p:sldId id="314" r:id="rId16"/>
    <p:sldId id="310" r:id="rId17"/>
    <p:sldId id="311" r:id="rId18"/>
    <p:sldId id="313" r:id="rId19"/>
    <p:sldId id="315" r:id="rId20"/>
    <p:sldId id="318" r:id="rId21"/>
    <p:sldId id="317" r:id="rId22"/>
    <p:sldId id="316" r:id="rId23"/>
    <p:sldId id="319" r:id="rId24"/>
    <p:sldId id="323" r:id="rId25"/>
    <p:sldId id="259" r:id="rId26"/>
    <p:sldId id="299" r:id="rId27"/>
    <p:sldId id="281" r:id="rId28"/>
    <p:sldId id="282" r:id="rId29"/>
    <p:sldId id="266" r:id="rId30"/>
    <p:sldId id="284" r:id="rId31"/>
    <p:sldId id="267" r:id="rId32"/>
    <p:sldId id="287" r:id="rId33"/>
    <p:sldId id="268" r:id="rId34"/>
    <p:sldId id="285" r:id="rId35"/>
    <p:sldId id="269" r:id="rId36"/>
    <p:sldId id="286" r:id="rId37"/>
    <p:sldId id="270" r:id="rId38"/>
    <p:sldId id="288" r:id="rId39"/>
    <p:sldId id="271" r:id="rId40"/>
    <p:sldId id="290" r:id="rId41"/>
    <p:sldId id="272" r:id="rId42"/>
    <p:sldId id="289" r:id="rId43"/>
    <p:sldId id="273" r:id="rId44"/>
    <p:sldId id="291" r:id="rId45"/>
    <p:sldId id="274" r:id="rId46"/>
    <p:sldId id="292" r:id="rId47"/>
    <p:sldId id="275" r:id="rId48"/>
    <p:sldId id="294" r:id="rId49"/>
    <p:sldId id="276" r:id="rId50"/>
    <p:sldId id="295" r:id="rId51"/>
    <p:sldId id="277" r:id="rId52"/>
    <p:sldId id="296" r:id="rId53"/>
    <p:sldId id="278" r:id="rId54"/>
    <p:sldId id="297" r:id="rId55"/>
    <p:sldId id="279" r:id="rId56"/>
    <p:sldId id="298" r:id="rId57"/>
  </p:sldIdLst>
  <p:sldSz cx="18288000" cy="10287000"/>
  <p:notesSz cx="6858000" cy="9144000"/>
  <p:embeddedFontLst>
    <p:embeddedFont>
      <p:font typeface="Cambria" panose="02040503050406030204" pitchFamily="18" charset="0"/>
      <p:regular r:id="rId59"/>
      <p:bold r:id="rId60"/>
      <p:italic r:id="rId61"/>
      <p:boldItalic r:id="rId62"/>
    </p:embeddedFont>
    <p:embeddedFont>
      <p:font typeface="Cambria Math" panose="02040503050406030204" pitchFamily="18" charset="0"/>
      <p:regular r:id="rId63"/>
    </p:embeddedFont>
    <p:embeddedFont>
      <p:font typeface="Canva Sans Bold" panose="020B0604020202020204" charset="0"/>
      <p:regular r:id="rId64"/>
    </p:embeddedFont>
    <p:embeddedFont>
      <p:font typeface="HK Grotesk" panose="020B0604020202020204" charset="0"/>
      <p:regular r:id="rId65"/>
    </p:embeddedFont>
    <p:embeddedFont>
      <p:font typeface="HK Grotesk Bold" panose="020B0604020202020204" charset="0"/>
      <p:regular r:id="rId66"/>
    </p:embeddedFont>
    <p:embeddedFont>
      <p:font typeface="HK Grotesk Medium" panose="020B0604020202020204" charset="0"/>
      <p:regular r:id="rId6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E0DFBBA-8BC7-47D7-AC4D-DC893548A692}" v="62" dt="2025-11-11T08:16:46.974"/>
  </p1510:revLst>
</p1510:revInfo>
</file>

<file path=ppt/tableStyles.xml><?xml version="1.0" encoding="utf-8"?>
<a:tblStyleLst xmlns:a="http://schemas.openxmlformats.org/drawingml/2006/main" def="{5C22544A-7EE6-4342-B048-85BDC9FD1C3A}"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260" y="-12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font" Target="fonts/font5.fntdata"/><Relationship Id="rId68" Type="http://schemas.openxmlformats.org/officeDocument/2006/relationships/presProps" Target="presProps.xml"/><Relationship Id="rId7" Type="http://schemas.openxmlformats.org/officeDocument/2006/relationships/slide" Target="slides/slide3.xml"/><Relationship Id="rId71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notesMaster" Target="notesMasters/notesMaster1.xml"/><Relationship Id="rId66" Type="http://schemas.openxmlformats.org/officeDocument/2006/relationships/font" Target="fonts/font8.fntdata"/><Relationship Id="rId5" Type="http://schemas.openxmlformats.org/officeDocument/2006/relationships/slide" Target="slides/slide1.xml"/><Relationship Id="rId61" Type="http://schemas.openxmlformats.org/officeDocument/2006/relationships/font" Target="fonts/font3.fntdata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font" Target="fonts/font6.fntdata"/><Relationship Id="rId69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microsoft.com/office/2015/10/relationships/revisionInfo" Target="revisionInfo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font" Target="fonts/font1.fntdata"/><Relationship Id="rId67" Type="http://schemas.openxmlformats.org/officeDocument/2006/relationships/font" Target="fonts/font9.fntdata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font" Target="fonts/font4.fntdata"/><Relationship Id="rId7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font" Target="fonts/font2.fntdata"/><Relationship Id="rId65" Type="http://schemas.openxmlformats.org/officeDocument/2006/relationships/font" Target="fonts/font7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792253-DB5D-4BBE-B07F-C72408B3C06D}" type="datetimeFigureOut">
              <a:rPr lang="en-US" smtClean="0"/>
              <a:t>11/11/2025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2C4985-6620-4AD8-AF68-7E0C3B85C4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1970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F05583-2B00-2DF2-6546-9230593D01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3D0FF14-156A-E8C7-7476-B3A80EEB9DE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8F6C86-C45A-B6F4-D039-2B78681275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BBC384-9D8D-A8B8-D26D-A65422B69AE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C4985-6620-4AD8-AF68-7E0C3B85C49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0811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5AEA2B-C2E0-4CB0-F5C2-76E796554A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7F2A715-9A5C-27F4-75B5-A8889A72CA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0DD8196-5C5F-35B0-E920-5F8645CE7C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9021AA-3044-64F4-9EE1-38CAB752C9A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C4985-6620-4AD8-AF68-7E0C3B85C49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2477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29AF8-2BE5-6AA5-2C20-2458103B48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A809EF6-FE91-F187-0134-16FF678122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392FF1C-C725-8A81-2314-7AB09052F4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63FEFB-389F-5F82-5A21-5B962214891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C4985-6620-4AD8-AF68-7E0C3B85C49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5032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BAAA23-4829-5F8F-9CDD-1F1F554E1D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9AED038-0255-F9CF-4767-252041AEFDE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F538224-C566-3D07-67B6-98CCBE333E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AACA9C-BE9F-124B-6E42-DDF58CA09C0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C4985-6620-4AD8-AF68-7E0C3B85C49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02388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A5F6DE-29CB-5A8B-56B6-8B6A90F12E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EBBCD4F-4050-3563-8594-70CF005B8EB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4B14544-3BFA-AE02-FD97-5FEF4C5A37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86E18D-3032-82BF-0390-7834A728965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C4985-6620-4AD8-AF68-7E0C3B85C49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1725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50946C-1359-4EBA-44F0-4988CBC76B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5F9E076-5DD6-C82A-BCFE-AF96E77F72E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DDA9B5C-66A8-B4D4-A57D-D00A322A3D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F54439-85B2-8926-B71C-5E18D831E58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C4985-6620-4AD8-AF68-7E0C3B85C49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6839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E01651-5375-288C-7619-83A4AEF02C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AEF5EEE-598D-BFB4-F4E9-367ED6CFEF4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ED0D48D-763A-B46E-3D6A-44499438C6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875CB0-46AC-80AC-097F-DC9BBD1FC9B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C4985-6620-4AD8-AF68-7E0C3B85C49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76671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0FD7FA-6629-154A-CBF6-44F8684AA7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6B38054-4F88-F108-14B1-06F0EDB03F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F9A6445-D0EB-5913-CDA3-0A019D5C38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A5C8AC-8820-2AE8-0251-3129B9B1015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C4985-6620-4AD8-AF68-7E0C3B85C49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6195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82ED28-FB98-5E56-C95F-E4DE711D72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9593FB3-FDE1-954B-79DB-6FC72505CD7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E4B78CF-75B1-8F1C-5F0B-27AC9E552C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133339-385C-2497-51B3-B7F11718B1D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C4985-6620-4AD8-AF68-7E0C3B85C49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124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7FF823-D8DB-FDD6-DFF4-E4E14F6816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22A3D94-459B-ACCF-D0AC-850225FD51D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331ACC-BACD-BFE2-540D-3FD5DC17CF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DE9F10-DA95-5A83-AB4C-31BA1BCCD29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C4985-6620-4AD8-AF68-7E0C3B85C49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11053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991C7D-19EC-5BE6-621D-AC6F36196D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6158D35-CD63-49DF-51DB-548FCA2508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664F02E-4DF2-5CF9-AEA1-79E4FE53FA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4E38B7-5004-DD1B-DBB8-04850ACE64E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C4985-6620-4AD8-AF68-7E0C3B85C49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6785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626C04-B1B7-877B-8D0F-E6BACF211C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A8FB5F2-4141-2015-A98B-D0948835003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D0B3D85-1A8A-9DF8-8919-83304D922B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08A4AB-C714-BD6F-1E57-E01CF651EF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C4985-6620-4AD8-AF68-7E0C3B85C49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646047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FA370D-6A8E-E129-3F4A-5E0FC121D4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14717FC-A261-FE41-64C3-1AB20A300A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082286B-937C-69AC-952E-7E25CEAF8C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22E62D-C5DB-01A3-06F4-947710BCE6A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C4985-6620-4AD8-AF68-7E0C3B85C49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00509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5EE9C5-F43F-CCCD-A9BC-2AF428B511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E54EE9D-045A-83FD-C95B-D04F1ADCC4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AECD375-5B3D-F6D5-81F3-6C219A52B8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1E2918-3C6A-425B-49DA-E04105ABE1D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C4985-6620-4AD8-AF68-7E0C3B85C49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27801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C4985-6620-4AD8-AF68-7E0C3B85C49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48713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C8489D-E859-B3F2-7D3F-0BDA03964A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3ECCC6C-F4A3-E9E6-1240-D3C3B9960D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545F1E2-0F11-5891-1DF6-2C2CC62B46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BEEFD2-4BE4-5CE9-A7B7-57482F7D9E3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C4985-6620-4AD8-AF68-7E0C3B85C49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94067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7EAF27-A946-9953-7DE6-AE080C003F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5F3A512-6C85-386E-FF0C-546601A28C8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83470B4-9C50-5DAB-4137-AA6636B2E7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206821-FA6F-4342-F7CF-0B55CF97EC0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C4985-6620-4AD8-AF68-7E0C3B85C49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93221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526FD9-3FD6-BA7E-6414-7BAB52394E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1AC6D29-C550-A088-E623-52D5FB6C30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EBE0ADC-EB27-6268-7F70-A07E9FA58B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5BB092-4DFD-3761-2412-2BCDB87EB49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C4985-6620-4AD8-AF68-7E0C3B85C49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61901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C5E586-33F9-82F0-2081-B5972244BC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9F48F2B-36DA-743A-5C24-8439C2D54D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1F35270-1BBA-B7ED-0804-F298D9094E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DA5E8E-78D2-80CB-6F22-847D7D7562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C4985-6620-4AD8-AF68-7E0C3B85C49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0992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1C9C58-E1DE-272B-A113-A62AA7FB07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4F7D7C6-2079-1D16-8358-6A1E1CFEDFE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0650D98-EDE0-03C5-CEE1-DA9E2C2261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1A8AD2-BEAA-47C1-A008-DA8896D3299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C4985-6620-4AD8-AF68-7E0C3B85C49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60328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F9868D-A146-C15D-DBC7-9F162E5FC6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33008AD-882C-8B87-B0C8-EEC02285EE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52F635E-43CB-B18D-94FF-69DD730312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9701ED-E04F-9D1A-65D2-0410E5CFD82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C4985-6620-4AD8-AF68-7E0C3B85C49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47781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CF950E-DF33-E473-C1DE-F397C4A756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B129526-4552-B87F-F724-474C510EDC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3E9536F-55A0-EF99-E9F5-8982BB18C4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C764B7-B099-B5B3-A989-5EBFC87D7E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C4985-6620-4AD8-AF68-7E0C3B85C49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6018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10F6E7-8301-075D-BAF6-2F04C270E3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41BEC36-325F-CFBA-EF30-F07189BB76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901B1B1-4CF2-9F66-3524-D115861CC4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2BC55A-FE32-1C95-83F7-40C3BFF1B54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C4985-6620-4AD8-AF68-7E0C3B85C49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94169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12FA1D-0A8E-7BB4-F2A4-8E312EFCE8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7750B36-E99E-22E0-A048-E24BD8CE1B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2B036E2-1979-B747-1D0A-1B369F1EC9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74212C-4577-F896-2307-442B1015EF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C4985-6620-4AD8-AF68-7E0C3B85C49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10572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9797D8-1273-1243-EBC7-B4C0CF17FF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53132BC-D845-B470-98E9-DE5CE5AB68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67D3618-372B-B7AE-55DD-D561B61A75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822A9E-8957-A73C-C9AD-F487F18779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C4985-6620-4AD8-AF68-7E0C3B85C498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0385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B0C9E9-1A76-CFDA-7B2D-C4A4D00BAA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4A3221C-C2B3-2B2E-62DB-BBE3F30283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9EFAE69-96DB-3AA5-F8C1-06244CFD6F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F86261-818B-525D-9EB5-37890CC0315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C4985-6620-4AD8-AF68-7E0C3B85C498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45859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91CB51-1300-5123-85B8-A9DCE90F5D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7A50CC2-1CCD-CB7B-1966-994E33CEBD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70815F8-39F1-C7AF-7EEF-A908792E3B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DB346D-FA48-31A5-DCC2-84009FF68D0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C4985-6620-4AD8-AF68-7E0C3B85C498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40601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2C76FF-69FB-266E-BCBA-84BBDCE57B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5C78634-E89E-CF82-2A7C-4783C03963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9CD6B1-AC64-5226-3D7B-A5FC20BC61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0E2F63-DDCE-0E6F-DFE6-AAF9CB99AF6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C4985-6620-4AD8-AF68-7E0C3B85C498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09461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4C070E-5E9E-0619-03FB-3ECBA5DFC9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BB0D9A0-5176-4C60-3241-44FFCDB246B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C406813-6654-E29F-2425-0FAC36E152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33A7C5-B172-391E-F389-8FDB00E73B2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C4985-6620-4AD8-AF68-7E0C3B85C498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8941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38FADD-09CB-B3ED-15E5-480C284D15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343B19D-54AD-ED83-A379-0B836A784C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A9D0A2E-47CD-8C53-4AA9-0338DCAD87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E77F1E-C16E-54D1-22C8-684D6AECD5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C4985-6620-4AD8-AF68-7E0C3B85C498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7203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7E4199-04FD-9B45-5B94-66B875E41F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565272C-D91B-0B34-E6D2-30F842263D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EA820C0-EEE2-3584-950B-F91989A522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CD29C8-B970-6575-DE00-2CB50E92E1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C4985-6620-4AD8-AF68-7E0C3B85C498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09296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B4F63F-1BFE-7DC9-6E74-9A8589A6E8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FE58CD9-0828-C9C5-E02B-994D210AA9E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0AEE745-E22A-32C9-B59E-57702E2E65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CD8A99-A32B-A8A0-47C3-E0FF46B931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C4985-6620-4AD8-AF68-7E0C3B85C498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30510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0AF257-4DCF-D8FF-396C-87E3D35D40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CC507DC-ABDA-2D83-03A7-8DF15283713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202AEF9-D26A-9445-6ABE-257F9DD8F3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7BD6D7-D4E3-DD97-B031-0F30D9D9DE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C4985-6620-4AD8-AF68-7E0C3B85C498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9772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4FAB1F-E5AA-AD89-27CC-6D244B16F8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CBEB91E-C147-71F1-DB9E-687F895316C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AB793CA-DF2F-2E19-0ADF-ACD326B772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C8EA45-71C0-E659-059E-448872E47AD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C4985-6620-4AD8-AF68-7E0C3B85C49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13700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9B9895-A4FD-FEDF-F9CA-70E53F2CB3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88A6B2B-F499-DA27-497B-24503FC11FA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2B098A1-3F79-FE91-F6B6-DABF759FA1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2EC45C-1222-7462-6E0E-B1207B732D3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C4985-6620-4AD8-AF68-7E0C3B85C498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48687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00ECDE-957F-5071-AFEA-8C26251FBC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CA36F8C-8EC5-7591-880F-7C7BBAC07F9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421589F-6912-AC7D-8D3B-D8FD3F1110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C64E15-9D2B-0739-33E0-9BF3FB0F9E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C4985-6620-4AD8-AF68-7E0C3B85C498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918370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47AAC8-58B5-0545-0261-36682141CD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5B468D5-B847-B067-FD92-A612EFB82DE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4C64BC1-FD2A-F630-1685-E3C0CE2B51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F0ACC3-A28A-5EC5-FC9F-740D49C57D9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C4985-6620-4AD8-AF68-7E0C3B85C498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77136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A6FACD-FA65-6D61-6AD5-EFC9216CB7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921F7F8-11B0-1657-DFD8-3710CD37C1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FF23D71-0B1A-11CD-97E0-708840A9D5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6C1969-A148-B619-8CAB-CA55E77BD25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C4985-6620-4AD8-AF68-7E0C3B85C498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9859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7E2AF9-C762-8950-06D7-9324CCCD35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4347C4A-D175-F9E2-1C5E-0A18151A28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58C3347-0A2F-7E11-0D2F-A34C747355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848E00-9A78-D4FB-4EC3-EE4ED1DFF8B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C4985-6620-4AD8-AF68-7E0C3B85C498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65424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52AE91-EC93-AE99-D124-EA72F0A1B8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E19D17A-2727-C1B4-232F-37E29D6C549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D2CF085-5EE3-F972-AD03-CE543D556C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D34E63-97F7-0CDC-D044-D66EF864F12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C4985-6620-4AD8-AF68-7E0C3B85C498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93864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1F255F-FECC-2E18-210F-FBCC481F84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11EF018-8DF2-3960-4D14-9B72A8CA9B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334E37-1402-0676-6C94-49AC8513F5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BB33A3-CD8C-5EF9-26C3-C2B4964781F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C4985-6620-4AD8-AF68-7E0C3B85C498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34662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CCD2EE-9626-6A41-815F-3B28855F61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A8CAC9A-8D75-9B43-C897-06628BC3BC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F0B490C-39B6-9A89-665A-0D77C6FB5C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3B2176-72D3-4BB9-EA24-3ADBFA31A43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C4985-6620-4AD8-AF68-7E0C3B85C498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9072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C50F3C-A792-32BD-8F47-C01AE1AF3A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9C04357-AF52-4B7A-C6ED-BD0A9EE08AE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24A1CA6-AAA2-4C66-CA88-CF65318A40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971DAA-C6FF-9805-4F46-1EF63587B54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C4985-6620-4AD8-AF68-7E0C3B85C498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49589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D2D76B-4248-5D02-9E0D-3FC49594A8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F1784C9-8A96-440F-DE45-BCC6A254FB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0446C1B-D66D-366F-0591-4B7D23E7C2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A01F91-479E-F6C7-DC9B-3C453A884CC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C4985-6620-4AD8-AF68-7E0C3B85C498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5589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49CE65-A0BF-1D83-86C0-E8087A6ABE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EDB0BF3-5B31-CBE7-116A-3C2D5F421F0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0B6D321-C7E9-344D-6045-1D4963FD92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432678-7E53-5928-AE27-7B29E8ABDBA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C4985-6620-4AD8-AF68-7E0C3B85C49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45530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F8E8C7-1997-527B-DF92-A0281A53AC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755A34D-AA0F-DC69-F69B-5AB95AA516D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C5DED3C-914B-6B61-B2CC-DD50FC11A1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AC58F6-3F00-DEB8-DE98-106D4143BF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C4985-6620-4AD8-AF68-7E0C3B85C498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6180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5B0F5F-2D52-AFDC-635A-E4797F32E8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0F5C2DE-B385-2125-EDD9-D7F41C97F5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C98DC32-C75D-6BEB-E39E-97C530F59C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65CDAA-0F42-B30E-225A-B7A3266618D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C4985-6620-4AD8-AF68-7E0C3B85C498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68256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DFC46E-91C0-ED52-4DA8-DA311E681E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9C71A5F-A0AD-D5AA-C850-054403F0954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B882762-8DB3-ADAE-EF3E-B2D098D5A6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09DA1C-7F48-2790-8E8F-C155BCE15D3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C4985-6620-4AD8-AF68-7E0C3B85C498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10352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E45B71-DDFA-3BEA-273E-98F4A24DC8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1F943A4-EAE5-FFF1-DCED-5449E254F4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701E217-205B-79EB-B16F-473ECB9165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6DE1A9-9D1D-A541-7F4A-815B76CFE3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C4985-6620-4AD8-AF68-7E0C3B85C498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2701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BB4665-F20D-CF70-3235-F215E5E0D6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FBA1AF6-0E6B-EFCE-252D-551594573B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F837C09-1585-D856-B2B8-B516F99740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711032-CD24-F2A3-F305-57D9B47405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C4985-6620-4AD8-AF68-7E0C3B85C49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5047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D5C57E-D6DA-F5A9-0733-49B74E16F8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8EE5335-EFC9-CDFF-CDF0-7361F3C6DF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9F408AB-42D2-AB42-EF28-A61C175283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CDFA0A-12F6-789E-592E-C5827952955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C4985-6620-4AD8-AF68-7E0C3B85C49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9651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44C64B-308F-8EA3-F31E-42BB275677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6A69685-C05F-7DB7-A292-92384B223A8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3D58F7B-1CE2-125E-96F1-0949427D7D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01F266-D55D-7530-3868-368AC5DB4D6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C4985-6620-4AD8-AF68-7E0C3B85C49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1586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8EB203-DBA0-37CE-ED0F-68A0932BD2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2BAF6AB-EFD1-73AD-1590-98A599D86A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E9BBB62-ED08-6221-CE0C-FBC6858090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4FA6D9-0E2D-6163-B74F-D5543C404AE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C4985-6620-4AD8-AF68-7E0C3B85C49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6439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2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2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2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2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2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2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2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jpeg"/><Relationship Id="rId4" Type="http://schemas.openxmlformats.org/officeDocument/2006/relationships/image" Target="../media/image3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3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jpeg"/><Relationship Id="rId4" Type="http://schemas.openxmlformats.org/officeDocument/2006/relationships/image" Target="../media/image3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9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jpeg"/><Relationship Id="rId5" Type="http://schemas.openxmlformats.org/officeDocument/2006/relationships/image" Target="../media/image37.jpeg"/><Relationship Id="rId4" Type="http://schemas.openxmlformats.org/officeDocument/2006/relationships/image" Target="../media/image3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5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jpeg"/><Relationship Id="rId5" Type="http://schemas.openxmlformats.org/officeDocument/2006/relationships/image" Target="../media/image43.jpeg"/><Relationship Id="rId4" Type="http://schemas.openxmlformats.org/officeDocument/2006/relationships/image" Target="../media/image3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3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jpg"/><Relationship Id="rId4" Type="http://schemas.openxmlformats.org/officeDocument/2006/relationships/image" Target="../media/image2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1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jpeg"/><Relationship Id="rId5" Type="http://schemas.openxmlformats.org/officeDocument/2006/relationships/image" Target="../media/image49.jpeg"/><Relationship Id="rId4" Type="http://schemas.openxmlformats.org/officeDocument/2006/relationships/image" Target="../media/image3.sv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3.sv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7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jpeg"/><Relationship Id="rId5" Type="http://schemas.openxmlformats.org/officeDocument/2006/relationships/image" Target="../media/image55.jpeg"/><Relationship Id="rId4" Type="http://schemas.openxmlformats.org/officeDocument/2006/relationships/image" Target="../media/image3.sv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3.sv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3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jpeg"/><Relationship Id="rId5" Type="http://schemas.openxmlformats.org/officeDocument/2006/relationships/image" Target="../media/image61.jpeg"/><Relationship Id="rId4" Type="http://schemas.openxmlformats.org/officeDocument/2006/relationships/image" Target="../media/image3.sv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3.sv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9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jpeg"/><Relationship Id="rId5" Type="http://schemas.openxmlformats.org/officeDocument/2006/relationships/image" Target="../media/image67.jpeg"/><Relationship Id="rId4" Type="http://schemas.openxmlformats.org/officeDocument/2006/relationships/image" Target="../media/image3.sv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3.sv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5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jpeg"/><Relationship Id="rId5" Type="http://schemas.openxmlformats.org/officeDocument/2006/relationships/image" Target="../media/image73.jpeg"/><Relationship Id="rId4" Type="http://schemas.openxmlformats.org/officeDocument/2006/relationships/image" Target="../media/image3.sv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3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2.sv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81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0.jpeg"/><Relationship Id="rId5" Type="http://schemas.openxmlformats.org/officeDocument/2006/relationships/image" Target="../media/image79.jpeg"/><Relationship Id="rId4" Type="http://schemas.openxmlformats.org/officeDocument/2006/relationships/image" Target="../media/image3.sv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8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3.sv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87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6.jpeg"/><Relationship Id="rId5" Type="http://schemas.openxmlformats.org/officeDocument/2006/relationships/image" Target="../media/image85.jpeg"/><Relationship Id="rId4" Type="http://schemas.openxmlformats.org/officeDocument/2006/relationships/image" Target="../media/image3.sv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9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3.sv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93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2.jpeg"/><Relationship Id="rId5" Type="http://schemas.openxmlformats.org/officeDocument/2006/relationships/image" Target="../media/image91.jpeg"/><Relationship Id="rId4" Type="http://schemas.openxmlformats.org/officeDocument/2006/relationships/image" Target="../media/image3.sv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9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3.sv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99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8.jpeg"/><Relationship Id="rId5" Type="http://schemas.openxmlformats.org/officeDocument/2006/relationships/image" Target="../media/image97.jpeg"/><Relationship Id="rId4" Type="http://schemas.openxmlformats.org/officeDocument/2006/relationships/image" Target="../media/image3.sv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0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3.sv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05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4.jpeg"/><Relationship Id="rId5" Type="http://schemas.openxmlformats.org/officeDocument/2006/relationships/image" Target="../media/image103.jpeg"/><Relationship Id="rId4" Type="http://schemas.openxmlformats.org/officeDocument/2006/relationships/image" Target="../media/image3.sv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0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3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11.jpe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0.jpeg"/><Relationship Id="rId5" Type="http://schemas.openxmlformats.org/officeDocument/2006/relationships/image" Target="../media/image109.jpeg"/><Relationship Id="rId4" Type="http://schemas.openxmlformats.org/officeDocument/2006/relationships/image" Target="../media/image3.sv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1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3.sv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17.jpe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6.jpeg"/><Relationship Id="rId5" Type="http://schemas.openxmlformats.org/officeDocument/2006/relationships/image" Target="../media/image115.jpeg"/><Relationship Id="rId4" Type="http://schemas.openxmlformats.org/officeDocument/2006/relationships/image" Target="../media/image3.sv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2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3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7.jpg"/><Relationship Id="rId4" Type="http://schemas.openxmlformats.org/officeDocument/2006/relationships/image" Target="../media/image2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jpg"/><Relationship Id="rId4" Type="http://schemas.openxmlformats.org/officeDocument/2006/relationships/image" Target="../media/image2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AE8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621EFC2-F3F8-4EDA-8440-BEA3F187FF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F2F39502-12D9-B658-61AC-FF746F09FD3E}"/>
              </a:ext>
            </a:extLst>
          </p:cNvPr>
          <p:cNvSpPr/>
          <p:nvPr/>
        </p:nvSpPr>
        <p:spPr>
          <a:xfrm>
            <a:off x="0" y="-9525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4502997E-C38D-7806-EDA9-44ACDA9B8889}"/>
              </a:ext>
            </a:extLst>
          </p:cNvPr>
          <p:cNvSpPr/>
          <p:nvPr/>
        </p:nvSpPr>
        <p:spPr>
          <a:xfrm>
            <a:off x="0" y="51435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82C09E67-281E-4804-3B66-849F0A15A845}"/>
              </a:ext>
            </a:extLst>
          </p:cNvPr>
          <p:cNvSpPr/>
          <p:nvPr/>
        </p:nvSpPr>
        <p:spPr>
          <a:xfrm>
            <a:off x="6096000" y="-9525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C4861224-EFAD-2D85-6D56-E5070FC4D8C7}"/>
              </a:ext>
            </a:extLst>
          </p:cNvPr>
          <p:cNvSpPr/>
          <p:nvPr/>
        </p:nvSpPr>
        <p:spPr>
          <a:xfrm>
            <a:off x="6096000" y="51435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B3899387-4E99-5B63-DDA2-2728296E9156}"/>
              </a:ext>
            </a:extLst>
          </p:cNvPr>
          <p:cNvSpPr/>
          <p:nvPr/>
        </p:nvSpPr>
        <p:spPr>
          <a:xfrm>
            <a:off x="12192000" y="-9525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C1535051-6BC4-0113-E809-E969911C212E}"/>
              </a:ext>
            </a:extLst>
          </p:cNvPr>
          <p:cNvSpPr/>
          <p:nvPr/>
        </p:nvSpPr>
        <p:spPr>
          <a:xfrm>
            <a:off x="12192000" y="51435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8" name="Group 8">
            <a:extLst>
              <a:ext uri="{FF2B5EF4-FFF2-40B4-BE49-F238E27FC236}">
                <a16:creationId xmlns:a16="http://schemas.microsoft.com/office/drawing/2014/main" id="{2F1B36D9-72B1-5AD8-9C94-385F207EBE02}"/>
              </a:ext>
            </a:extLst>
          </p:cNvPr>
          <p:cNvGrpSpPr/>
          <p:nvPr/>
        </p:nvGrpSpPr>
        <p:grpSpPr>
          <a:xfrm>
            <a:off x="741149" y="1140381"/>
            <a:ext cx="16327650" cy="8582059"/>
            <a:chOff x="0" y="0"/>
            <a:chExt cx="3987829" cy="2021998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EFEA442E-4ADA-1F91-2DB1-7C144133BF54}"/>
                </a:ext>
              </a:extLst>
            </p:cNvPr>
            <p:cNvSpPr/>
            <p:nvPr/>
          </p:nvSpPr>
          <p:spPr>
            <a:xfrm>
              <a:off x="0" y="0"/>
              <a:ext cx="3987829" cy="2021998"/>
            </a:xfrm>
            <a:custGeom>
              <a:avLst/>
              <a:gdLst/>
              <a:ahLst/>
              <a:cxnLst/>
              <a:rect l="l" t="t" r="r" b="b"/>
              <a:pathLst>
                <a:path w="3987829" h="2021998">
                  <a:moveTo>
                    <a:pt x="10226" y="0"/>
                  </a:moveTo>
                  <a:lnTo>
                    <a:pt x="3977603" y="0"/>
                  </a:lnTo>
                  <a:cubicBezTo>
                    <a:pt x="3980316" y="0"/>
                    <a:pt x="3982917" y="1077"/>
                    <a:pt x="3984834" y="2995"/>
                  </a:cubicBezTo>
                  <a:cubicBezTo>
                    <a:pt x="3986752" y="4913"/>
                    <a:pt x="3987829" y="7514"/>
                    <a:pt x="3987829" y="10226"/>
                  </a:cubicBezTo>
                  <a:lnTo>
                    <a:pt x="3987829" y="2011772"/>
                  </a:lnTo>
                  <a:cubicBezTo>
                    <a:pt x="3987829" y="2017419"/>
                    <a:pt x="3983251" y="2021998"/>
                    <a:pt x="3977603" y="2021998"/>
                  </a:cubicBezTo>
                  <a:lnTo>
                    <a:pt x="10226" y="2021998"/>
                  </a:lnTo>
                  <a:cubicBezTo>
                    <a:pt x="7514" y="2021998"/>
                    <a:pt x="4913" y="2020920"/>
                    <a:pt x="2995" y="2019003"/>
                  </a:cubicBezTo>
                  <a:cubicBezTo>
                    <a:pt x="1077" y="2017085"/>
                    <a:pt x="0" y="2014484"/>
                    <a:pt x="0" y="2011772"/>
                  </a:cubicBezTo>
                  <a:lnTo>
                    <a:pt x="0" y="10226"/>
                  </a:lnTo>
                  <a:cubicBezTo>
                    <a:pt x="0" y="7514"/>
                    <a:pt x="1077" y="4913"/>
                    <a:pt x="2995" y="2995"/>
                  </a:cubicBezTo>
                  <a:cubicBezTo>
                    <a:pt x="4913" y="1077"/>
                    <a:pt x="7514" y="0"/>
                    <a:pt x="10226" y="0"/>
                  </a:cubicBezTo>
                  <a:close/>
                </a:path>
              </a:pathLst>
            </a:custGeom>
            <a:solidFill>
              <a:srgbClr val="050A30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F205236F-4F8C-7B4B-C17D-A8E6C050D741}"/>
                </a:ext>
              </a:extLst>
            </p:cNvPr>
            <p:cNvSpPr txBox="1"/>
            <p:nvPr/>
          </p:nvSpPr>
          <p:spPr>
            <a:xfrm>
              <a:off x="0" y="-38100"/>
              <a:ext cx="3987829" cy="20600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4" name="Group 11">
            <a:extLst>
              <a:ext uri="{FF2B5EF4-FFF2-40B4-BE49-F238E27FC236}">
                <a16:creationId xmlns:a16="http://schemas.microsoft.com/office/drawing/2014/main" id="{25759F9A-39D3-4D0D-855D-FF91684FA564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905256" y="722376"/>
            <a:ext cx="16570252" cy="8681384"/>
            <a:chOff x="0" y="0"/>
            <a:chExt cx="4201638" cy="2095859"/>
          </a:xfrm>
        </p:grpSpPr>
        <p:sp>
          <p:nvSpPr>
            <p:cNvPr id="15" name="Freeform 12">
              <a:extLst>
                <a:ext uri="{FF2B5EF4-FFF2-40B4-BE49-F238E27FC236}">
                  <a16:creationId xmlns:a16="http://schemas.microsoft.com/office/drawing/2014/main" id="{25CD9BDA-1A6C-B36D-AC17-F78D9059855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4201638" cy="2095859"/>
            </a:xfrm>
            <a:custGeom>
              <a:avLst/>
              <a:gdLst/>
              <a:ahLst/>
              <a:cxnLst/>
              <a:rect l="l" t="t" r="r" b="b"/>
              <a:pathLst>
                <a:path w="4201638" h="2095859">
                  <a:moveTo>
                    <a:pt x="9706" y="0"/>
                  </a:moveTo>
                  <a:lnTo>
                    <a:pt x="4191932" y="0"/>
                  </a:lnTo>
                  <a:cubicBezTo>
                    <a:pt x="4197293" y="0"/>
                    <a:pt x="4201638" y="4345"/>
                    <a:pt x="4201638" y="9706"/>
                  </a:cubicBezTo>
                  <a:lnTo>
                    <a:pt x="4201638" y="2086153"/>
                  </a:lnTo>
                  <a:cubicBezTo>
                    <a:pt x="4201638" y="2088728"/>
                    <a:pt x="4200616" y="2091196"/>
                    <a:pt x="4198795" y="2093016"/>
                  </a:cubicBezTo>
                  <a:cubicBezTo>
                    <a:pt x="4196975" y="2094837"/>
                    <a:pt x="4194506" y="2095859"/>
                    <a:pt x="4191932" y="2095859"/>
                  </a:cubicBezTo>
                  <a:lnTo>
                    <a:pt x="9706" y="2095859"/>
                  </a:lnTo>
                  <a:cubicBezTo>
                    <a:pt x="7132" y="2095859"/>
                    <a:pt x="4663" y="2094837"/>
                    <a:pt x="2843" y="2093016"/>
                  </a:cubicBezTo>
                  <a:cubicBezTo>
                    <a:pt x="1023" y="2091196"/>
                    <a:pt x="0" y="2088728"/>
                    <a:pt x="0" y="2086153"/>
                  </a:cubicBezTo>
                  <a:lnTo>
                    <a:pt x="0" y="9706"/>
                  </a:lnTo>
                  <a:cubicBezTo>
                    <a:pt x="0" y="7132"/>
                    <a:pt x="1023" y="4663"/>
                    <a:pt x="2843" y="2843"/>
                  </a:cubicBezTo>
                  <a:cubicBezTo>
                    <a:pt x="4663" y="1023"/>
                    <a:pt x="7132" y="0"/>
                    <a:pt x="9706" y="0"/>
                  </a:cubicBezTo>
                  <a:close/>
                </a:path>
              </a:pathLst>
            </a:custGeom>
            <a:solidFill>
              <a:srgbClr val="F4F6FC"/>
            </a:solidFill>
            <a:ln w="38100" cap="sq">
              <a:solidFill>
                <a:srgbClr val="050A30"/>
              </a:solidFill>
              <a:prstDash val="solid"/>
              <a:miter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6" name="TextBox 13">
              <a:extLst>
                <a:ext uri="{FF2B5EF4-FFF2-40B4-BE49-F238E27FC236}">
                  <a16:creationId xmlns:a16="http://schemas.microsoft.com/office/drawing/2014/main" id="{A251C7DB-5342-8554-131A-D14118911437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-38100"/>
              <a:ext cx="4201638" cy="21339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TextBox 14">
            <a:extLst>
              <a:ext uri="{FF2B5EF4-FFF2-40B4-BE49-F238E27FC236}">
                <a16:creationId xmlns:a16="http://schemas.microsoft.com/office/drawing/2014/main" id="{9CD1C777-0122-2722-EB09-F8256B0EC545}"/>
              </a:ext>
            </a:extLst>
          </p:cNvPr>
          <p:cNvSpPr txBox="1"/>
          <p:nvPr/>
        </p:nvSpPr>
        <p:spPr>
          <a:xfrm>
            <a:off x="1756279" y="3710281"/>
            <a:ext cx="15052946" cy="19765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00"/>
              </a:lnSpc>
            </a:pPr>
            <a:r>
              <a:rPr lang="en-US" sz="12000" b="1" dirty="0">
                <a:solidFill>
                  <a:srgbClr val="000000"/>
                </a:solidFill>
                <a:latin typeface="Times New Roman" panose="02020603050405020304" pitchFamily="18" charset="0"/>
                <a:ea typeface="HK Grotesk Bold"/>
                <a:cs typeface="Times New Roman" panose="02020603050405020304" pitchFamily="18" charset="0"/>
                <a:sym typeface="HK Grotesk Bold"/>
              </a:rPr>
              <a:t>8 Bit IC Calculator</a:t>
            </a:r>
          </a:p>
        </p:txBody>
      </p:sp>
      <p:sp>
        <p:nvSpPr>
          <p:cNvPr id="12" name="TextBox 16">
            <a:extLst>
              <a:ext uri="{FF2B5EF4-FFF2-40B4-BE49-F238E27FC236}">
                <a16:creationId xmlns:a16="http://schemas.microsoft.com/office/drawing/2014/main" id="{D9A5FF76-7499-CB57-7FD1-A63B43C5249E}"/>
              </a:ext>
            </a:extLst>
          </p:cNvPr>
          <p:cNvSpPr txBox="1"/>
          <p:nvPr/>
        </p:nvSpPr>
        <p:spPr>
          <a:xfrm>
            <a:off x="1756279" y="1514352"/>
            <a:ext cx="6532268" cy="5923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759"/>
              </a:lnSpc>
            </a:pPr>
            <a:r>
              <a:rPr lang="en-US" sz="3399" b="1">
                <a:solidFill>
                  <a:srgbClr val="000000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Digital logic Design</a:t>
            </a:r>
          </a:p>
        </p:txBody>
      </p:sp>
      <p:sp>
        <p:nvSpPr>
          <p:cNvPr id="36" name="TextBox 19">
            <a:extLst>
              <a:ext uri="{FF2B5EF4-FFF2-40B4-BE49-F238E27FC236}">
                <a16:creationId xmlns:a16="http://schemas.microsoft.com/office/drawing/2014/main" id="{4739D95B-6A68-682B-9B6A-8E7327D335CD}"/>
              </a:ext>
            </a:extLst>
          </p:cNvPr>
          <p:cNvSpPr txBox="1"/>
          <p:nvPr/>
        </p:nvSpPr>
        <p:spPr>
          <a:xfrm>
            <a:off x="4241161" y="5838266"/>
            <a:ext cx="10279511" cy="36826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85800" indent="-685800" algn="ctr">
              <a:lnSpc>
                <a:spcPts val="7279"/>
              </a:lnSpc>
              <a:buFont typeface="Wingdings" panose="05000000000000000000" pitchFamily="2" charset="2"/>
              <a:buChar char="v"/>
            </a:pPr>
            <a:r>
              <a:rPr lang="en-US" sz="5199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Marwan </a:t>
            </a:r>
            <a:r>
              <a:rPr lang="en-US" sz="5199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Alfarra</a:t>
            </a:r>
            <a:r>
              <a:rPr lang="en-US" sz="5199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202411140</a:t>
            </a:r>
          </a:p>
          <a:p>
            <a:pPr marL="685800" indent="-685800" algn="ctr">
              <a:lnSpc>
                <a:spcPts val="7279"/>
              </a:lnSpc>
              <a:buFont typeface="Wingdings" panose="05000000000000000000" pitchFamily="2" charset="2"/>
              <a:buChar char="v"/>
            </a:pPr>
            <a:r>
              <a:rPr lang="en-US" sz="5199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Raneem Asha        202411476</a:t>
            </a:r>
          </a:p>
          <a:p>
            <a:pPr marL="685800" indent="-685800" algn="ctr">
              <a:lnSpc>
                <a:spcPts val="7279"/>
              </a:lnSpc>
              <a:buFont typeface="Wingdings" panose="05000000000000000000" pitchFamily="2" charset="2"/>
              <a:buChar char="v"/>
            </a:pPr>
            <a:r>
              <a:rPr lang="en-US" sz="5199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Ahmad Sidawi       202410119</a:t>
            </a:r>
          </a:p>
          <a:p>
            <a:pPr marL="685800" indent="-685800" algn="ctr">
              <a:lnSpc>
                <a:spcPts val="7279"/>
              </a:lnSpc>
              <a:buFont typeface="Wingdings" panose="05000000000000000000" pitchFamily="2" charset="2"/>
              <a:buChar char="v"/>
            </a:pPr>
            <a:endParaRPr lang="en-US" sz="5199" b="1" dirty="0">
              <a:solidFill>
                <a:srgbClr val="000000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</p:spTree>
    <p:extLst>
      <p:ext uri="{BB962C8B-B14F-4D97-AF65-F5344CB8AC3E}">
        <p14:creationId xmlns:p14="http://schemas.microsoft.com/office/powerpoint/2010/main" val="15743031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AE8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FF97B55-955F-0650-5DF2-C633DAE0D2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63958727-8CA4-3D54-C5F2-AD495B498198}"/>
              </a:ext>
            </a:extLst>
          </p:cNvPr>
          <p:cNvSpPr/>
          <p:nvPr/>
        </p:nvSpPr>
        <p:spPr>
          <a:xfrm>
            <a:off x="0" y="-9525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9836B318-FA40-171C-5612-2411CE97694F}"/>
              </a:ext>
            </a:extLst>
          </p:cNvPr>
          <p:cNvSpPr/>
          <p:nvPr/>
        </p:nvSpPr>
        <p:spPr>
          <a:xfrm>
            <a:off x="0" y="51435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798D99CB-2B01-6F45-3E14-23ED39CB5983}"/>
              </a:ext>
            </a:extLst>
          </p:cNvPr>
          <p:cNvSpPr/>
          <p:nvPr/>
        </p:nvSpPr>
        <p:spPr>
          <a:xfrm>
            <a:off x="6096000" y="-9525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0156ECEC-723B-1A25-EA83-E2A886521D01}"/>
              </a:ext>
            </a:extLst>
          </p:cNvPr>
          <p:cNvSpPr/>
          <p:nvPr/>
        </p:nvSpPr>
        <p:spPr>
          <a:xfrm>
            <a:off x="6096000" y="51435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A86E47D9-5737-8ECF-534F-CDE42753735F}"/>
              </a:ext>
            </a:extLst>
          </p:cNvPr>
          <p:cNvSpPr/>
          <p:nvPr/>
        </p:nvSpPr>
        <p:spPr>
          <a:xfrm>
            <a:off x="12192000" y="-9525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4EE6F893-7A48-1204-162C-F73610A3596D}"/>
              </a:ext>
            </a:extLst>
          </p:cNvPr>
          <p:cNvSpPr/>
          <p:nvPr/>
        </p:nvSpPr>
        <p:spPr>
          <a:xfrm>
            <a:off x="12192000" y="51435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8" name="Group 8">
            <a:extLst>
              <a:ext uri="{FF2B5EF4-FFF2-40B4-BE49-F238E27FC236}">
                <a16:creationId xmlns:a16="http://schemas.microsoft.com/office/drawing/2014/main" id="{C509925D-E8E8-19B2-FD93-76C7E6710EE7}"/>
              </a:ext>
            </a:extLst>
          </p:cNvPr>
          <p:cNvGrpSpPr/>
          <p:nvPr/>
        </p:nvGrpSpPr>
        <p:grpSpPr>
          <a:xfrm>
            <a:off x="741149" y="1224385"/>
            <a:ext cx="16327650" cy="8582059"/>
            <a:chOff x="0" y="0"/>
            <a:chExt cx="3987829" cy="2021998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D142E32B-59CD-5D97-6B7F-C92B3ED52394}"/>
                </a:ext>
              </a:extLst>
            </p:cNvPr>
            <p:cNvSpPr/>
            <p:nvPr/>
          </p:nvSpPr>
          <p:spPr>
            <a:xfrm>
              <a:off x="0" y="0"/>
              <a:ext cx="3987829" cy="2021998"/>
            </a:xfrm>
            <a:custGeom>
              <a:avLst/>
              <a:gdLst/>
              <a:ahLst/>
              <a:cxnLst/>
              <a:rect l="l" t="t" r="r" b="b"/>
              <a:pathLst>
                <a:path w="3987829" h="2021998">
                  <a:moveTo>
                    <a:pt x="10226" y="0"/>
                  </a:moveTo>
                  <a:lnTo>
                    <a:pt x="3977603" y="0"/>
                  </a:lnTo>
                  <a:cubicBezTo>
                    <a:pt x="3980316" y="0"/>
                    <a:pt x="3982917" y="1077"/>
                    <a:pt x="3984834" y="2995"/>
                  </a:cubicBezTo>
                  <a:cubicBezTo>
                    <a:pt x="3986752" y="4913"/>
                    <a:pt x="3987829" y="7514"/>
                    <a:pt x="3987829" y="10226"/>
                  </a:cubicBezTo>
                  <a:lnTo>
                    <a:pt x="3987829" y="2011772"/>
                  </a:lnTo>
                  <a:cubicBezTo>
                    <a:pt x="3987829" y="2017419"/>
                    <a:pt x="3983251" y="2021998"/>
                    <a:pt x="3977603" y="2021998"/>
                  </a:cubicBezTo>
                  <a:lnTo>
                    <a:pt x="10226" y="2021998"/>
                  </a:lnTo>
                  <a:cubicBezTo>
                    <a:pt x="7514" y="2021998"/>
                    <a:pt x="4913" y="2020920"/>
                    <a:pt x="2995" y="2019003"/>
                  </a:cubicBezTo>
                  <a:cubicBezTo>
                    <a:pt x="1077" y="2017085"/>
                    <a:pt x="0" y="2014484"/>
                    <a:pt x="0" y="2011772"/>
                  </a:cubicBezTo>
                  <a:lnTo>
                    <a:pt x="0" y="10226"/>
                  </a:lnTo>
                  <a:cubicBezTo>
                    <a:pt x="0" y="7514"/>
                    <a:pt x="1077" y="4913"/>
                    <a:pt x="2995" y="2995"/>
                  </a:cubicBezTo>
                  <a:cubicBezTo>
                    <a:pt x="4913" y="1077"/>
                    <a:pt x="7514" y="0"/>
                    <a:pt x="10226" y="0"/>
                  </a:cubicBezTo>
                  <a:close/>
                </a:path>
              </a:pathLst>
            </a:custGeom>
            <a:solidFill>
              <a:srgbClr val="050A30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072F22B4-839F-9FF4-6200-CB1F7FEDB649}"/>
                </a:ext>
              </a:extLst>
            </p:cNvPr>
            <p:cNvSpPr txBox="1"/>
            <p:nvPr/>
          </p:nvSpPr>
          <p:spPr>
            <a:xfrm>
              <a:off x="0" y="-38100"/>
              <a:ext cx="3987829" cy="20600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4" name="Group 11">
            <a:extLst>
              <a:ext uri="{FF2B5EF4-FFF2-40B4-BE49-F238E27FC236}">
                <a16:creationId xmlns:a16="http://schemas.microsoft.com/office/drawing/2014/main" id="{93D02B64-B9FF-827C-0604-9A0D3EEB4B21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905256" y="722376"/>
            <a:ext cx="16570252" cy="8681384"/>
            <a:chOff x="0" y="0"/>
            <a:chExt cx="4201638" cy="2095859"/>
          </a:xfrm>
        </p:grpSpPr>
        <p:sp>
          <p:nvSpPr>
            <p:cNvPr id="15" name="Freeform 12">
              <a:extLst>
                <a:ext uri="{FF2B5EF4-FFF2-40B4-BE49-F238E27FC236}">
                  <a16:creationId xmlns:a16="http://schemas.microsoft.com/office/drawing/2014/main" id="{0DBEBBFB-54CE-1706-5C91-26EC1627B34B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4201638" cy="2095859"/>
            </a:xfrm>
            <a:custGeom>
              <a:avLst/>
              <a:gdLst/>
              <a:ahLst/>
              <a:cxnLst/>
              <a:rect l="l" t="t" r="r" b="b"/>
              <a:pathLst>
                <a:path w="4201638" h="2095859">
                  <a:moveTo>
                    <a:pt x="9706" y="0"/>
                  </a:moveTo>
                  <a:lnTo>
                    <a:pt x="4191932" y="0"/>
                  </a:lnTo>
                  <a:cubicBezTo>
                    <a:pt x="4197293" y="0"/>
                    <a:pt x="4201638" y="4345"/>
                    <a:pt x="4201638" y="9706"/>
                  </a:cubicBezTo>
                  <a:lnTo>
                    <a:pt x="4201638" y="2086153"/>
                  </a:lnTo>
                  <a:cubicBezTo>
                    <a:pt x="4201638" y="2088728"/>
                    <a:pt x="4200616" y="2091196"/>
                    <a:pt x="4198795" y="2093016"/>
                  </a:cubicBezTo>
                  <a:cubicBezTo>
                    <a:pt x="4196975" y="2094837"/>
                    <a:pt x="4194506" y="2095859"/>
                    <a:pt x="4191932" y="2095859"/>
                  </a:cubicBezTo>
                  <a:lnTo>
                    <a:pt x="9706" y="2095859"/>
                  </a:lnTo>
                  <a:cubicBezTo>
                    <a:pt x="7132" y="2095859"/>
                    <a:pt x="4663" y="2094837"/>
                    <a:pt x="2843" y="2093016"/>
                  </a:cubicBezTo>
                  <a:cubicBezTo>
                    <a:pt x="1023" y="2091196"/>
                    <a:pt x="0" y="2088728"/>
                    <a:pt x="0" y="2086153"/>
                  </a:cubicBezTo>
                  <a:lnTo>
                    <a:pt x="0" y="9706"/>
                  </a:lnTo>
                  <a:cubicBezTo>
                    <a:pt x="0" y="7132"/>
                    <a:pt x="1023" y="4663"/>
                    <a:pt x="2843" y="2843"/>
                  </a:cubicBezTo>
                  <a:cubicBezTo>
                    <a:pt x="4663" y="1023"/>
                    <a:pt x="7132" y="0"/>
                    <a:pt x="9706" y="0"/>
                  </a:cubicBezTo>
                  <a:close/>
                </a:path>
              </a:pathLst>
            </a:custGeom>
            <a:solidFill>
              <a:srgbClr val="F4F6FC"/>
            </a:solidFill>
            <a:ln w="38100" cap="sq">
              <a:solidFill>
                <a:srgbClr val="050A30"/>
              </a:solidFill>
              <a:prstDash val="solid"/>
              <a:miter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6" name="TextBox 13">
              <a:extLst>
                <a:ext uri="{FF2B5EF4-FFF2-40B4-BE49-F238E27FC236}">
                  <a16:creationId xmlns:a16="http://schemas.microsoft.com/office/drawing/2014/main" id="{C56BE104-965C-9D96-AD14-372B825D0EA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-38100"/>
              <a:ext cx="4201638" cy="21339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0" name="TextBox 14">
            <a:extLst>
              <a:ext uri="{FF2B5EF4-FFF2-40B4-BE49-F238E27FC236}">
                <a16:creationId xmlns:a16="http://schemas.microsoft.com/office/drawing/2014/main" id="{9A73A4DB-B7EF-AB47-8A9E-40D0E51315D3}"/>
              </a:ext>
            </a:extLst>
          </p:cNvPr>
          <p:cNvSpPr txBox="1"/>
          <p:nvPr/>
        </p:nvSpPr>
        <p:spPr>
          <a:xfrm>
            <a:off x="4819304" y="343888"/>
            <a:ext cx="8631520" cy="14375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5400" b="1" dirty="0">
                <a:solidFill>
                  <a:schemeClr val="accent1"/>
                </a:solidFill>
                <a:latin typeface="HK Grotesk Bold"/>
                <a:ea typeface="HK Grotesk Bold"/>
                <a:cs typeface="Times New Roman" panose="02020603050405020304" pitchFamily="18" charset="0"/>
                <a:sym typeface="HK Grotesk Bold"/>
              </a:rPr>
              <a:t>8B Double Dabble (DDA 8B)</a:t>
            </a:r>
            <a:endParaRPr lang="en-US" sz="5400" b="1" dirty="0">
              <a:solidFill>
                <a:schemeClr val="accent1"/>
              </a:solidFill>
              <a:latin typeface="Times New Roman" panose="02020603050405020304" pitchFamily="18" charset="0"/>
              <a:ea typeface="HK Grotesk Bold"/>
              <a:cs typeface="Times New Roman" panose="02020603050405020304" pitchFamily="18" charset="0"/>
              <a:sym typeface="HK Grotesk Bold"/>
            </a:endParaRPr>
          </a:p>
        </p:txBody>
      </p:sp>
      <p:pic>
        <p:nvPicPr>
          <p:cNvPr id="12" name="Picture 11" descr="A computer screen shot of a circuit&#10;&#10;AI-generated content may be incorrect.">
            <a:extLst>
              <a:ext uri="{FF2B5EF4-FFF2-40B4-BE49-F238E27FC236}">
                <a16:creationId xmlns:a16="http://schemas.microsoft.com/office/drawing/2014/main" id="{01851A75-79D5-C6B6-5926-103C138684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206" y="2649122"/>
            <a:ext cx="16292538" cy="6575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5547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AE8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A8B745C-0AD5-347B-D802-E604A9C1E6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B5F73A96-F4DA-DC61-BF16-DE3B855B07C6}"/>
              </a:ext>
            </a:extLst>
          </p:cNvPr>
          <p:cNvSpPr/>
          <p:nvPr/>
        </p:nvSpPr>
        <p:spPr>
          <a:xfrm>
            <a:off x="0" y="-9525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0BF134DB-4E6F-487F-1CBD-BA812FADE940}"/>
              </a:ext>
            </a:extLst>
          </p:cNvPr>
          <p:cNvSpPr/>
          <p:nvPr/>
        </p:nvSpPr>
        <p:spPr>
          <a:xfrm>
            <a:off x="0" y="51435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88EA1260-A4C7-E71D-2709-291388D38345}"/>
              </a:ext>
            </a:extLst>
          </p:cNvPr>
          <p:cNvSpPr/>
          <p:nvPr/>
        </p:nvSpPr>
        <p:spPr>
          <a:xfrm>
            <a:off x="6096000" y="-9525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5EE7FF49-4BA7-7F82-4C6B-032C6659C493}"/>
              </a:ext>
            </a:extLst>
          </p:cNvPr>
          <p:cNvSpPr/>
          <p:nvPr/>
        </p:nvSpPr>
        <p:spPr>
          <a:xfrm>
            <a:off x="6096000" y="51435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A9D7B465-32BB-8897-A633-4500F8A2BFB4}"/>
              </a:ext>
            </a:extLst>
          </p:cNvPr>
          <p:cNvSpPr/>
          <p:nvPr/>
        </p:nvSpPr>
        <p:spPr>
          <a:xfrm>
            <a:off x="12192000" y="-9525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31C4B04A-DB8E-2E10-B9CE-EBD33E3799E7}"/>
              </a:ext>
            </a:extLst>
          </p:cNvPr>
          <p:cNvSpPr/>
          <p:nvPr/>
        </p:nvSpPr>
        <p:spPr>
          <a:xfrm>
            <a:off x="12192000" y="51435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8" name="Group 8">
            <a:extLst>
              <a:ext uri="{FF2B5EF4-FFF2-40B4-BE49-F238E27FC236}">
                <a16:creationId xmlns:a16="http://schemas.microsoft.com/office/drawing/2014/main" id="{E5CD9F88-5A00-87B2-DEDE-88CCA09B2FDD}"/>
              </a:ext>
            </a:extLst>
          </p:cNvPr>
          <p:cNvGrpSpPr/>
          <p:nvPr/>
        </p:nvGrpSpPr>
        <p:grpSpPr>
          <a:xfrm>
            <a:off x="741149" y="1224385"/>
            <a:ext cx="16327650" cy="8582059"/>
            <a:chOff x="0" y="0"/>
            <a:chExt cx="3987829" cy="2021998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829B20E5-501E-FD3F-1B11-0006E1BF642F}"/>
                </a:ext>
              </a:extLst>
            </p:cNvPr>
            <p:cNvSpPr/>
            <p:nvPr/>
          </p:nvSpPr>
          <p:spPr>
            <a:xfrm>
              <a:off x="0" y="0"/>
              <a:ext cx="3987829" cy="2021998"/>
            </a:xfrm>
            <a:custGeom>
              <a:avLst/>
              <a:gdLst/>
              <a:ahLst/>
              <a:cxnLst/>
              <a:rect l="l" t="t" r="r" b="b"/>
              <a:pathLst>
                <a:path w="3987829" h="2021998">
                  <a:moveTo>
                    <a:pt x="10226" y="0"/>
                  </a:moveTo>
                  <a:lnTo>
                    <a:pt x="3977603" y="0"/>
                  </a:lnTo>
                  <a:cubicBezTo>
                    <a:pt x="3980316" y="0"/>
                    <a:pt x="3982917" y="1077"/>
                    <a:pt x="3984834" y="2995"/>
                  </a:cubicBezTo>
                  <a:cubicBezTo>
                    <a:pt x="3986752" y="4913"/>
                    <a:pt x="3987829" y="7514"/>
                    <a:pt x="3987829" y="10226"/>
                  </a:cubicBezTo>
                  <a:lnTo>
                    <a:pt x="3987829" y="2011772"/>
                  </a:lnTo>
                  <a:cubicBezTo>
                    <a:pt x="3987829" y="2017419"/>
                    <a:pt x="3983251" y="2021998"/>
                    <a:pt x="3977603" y="2021998"/>
                  </a:cubicBezTo>
                  <a:lnTo>
                    <a:pt x="10226" y="2021998"/>
                  </a:lnTo>
                  <a:cubicBezTo>
                    <a:pt x="7514" y="2021998"/>
                    <a:pt x="4913" y="2020920"/>
                    <a:pt x="2995" y="2019003"/>
                  </a:cubicBezTo>
                  <a:cubicBezTo>
                    <a:pt x="1077" y="2017085"/>
                    <a:pt x="0" y="2014484"/>
                    <a:pt x="0" y="2011772"/>
                  </a:cubicBezTo>
                  <a:lnTo>
                    <a:pt x="0" y="10226"/>
                  </a:lnTo>
                  <a:cubicBezTo>
                    <a:pt x="0" y="7514"/>
                    <a:pt x="1077" y="4913"/>
                    <a:pt x="2995" y="2995"/>
                  </a:cubicBezTo>
                  <a:cubicBezTo>
                    <a:pt x="4913" y="1077"/>
                    <a:pt x="7514" y="0"/>
                    <a:pt x="10226" y="0"/>
                  </a:cubicBezTo>
                  <a:close/>
                </a:path>
              </a:pathLst>
            </a:custGeom>
            <a:solidFill>
              <a:srgbClr val="050A30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BD2EA547-EC36-E8FB-2837-21EA99F361EC}"/>
                </a:ext>
              </a:extLst>
            </p:cNvPr>
            <p:cNvSpPr txBox="1"/>
            <p:nvPr/>
          </p:nvSpPr>
          <p:spPr>
            <a:xfrm>
              <a:off x="0" y="-38100"/>
              <a:ext cx="3987829" cy="20600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4" name="Group 11">
            <a:extLst>
              <a:ext uri="{FF2B5EF4-FFF2-40B4-BE49-F238E27FC236}">
                <a16:creationId xmlns:a16="http://schemas.microsoft.com/office/drawing/2014/main" id="{CFB7611F-0889-FFF4-1E15-6FA5CFADE47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905256" y="722376"/>
            <a:ext cx="16570252" cy="8681384"/>
            <a:chOff x="0" y="0"/>
            <a:chExt cx="4201638" cy="2095859"/>
          </a:xfrm>
        </p:grpSpPr>
        <p:sp>
          <p:nvSpPr>
            <p:cNvPr id="15" name="Freeform 12">
              <a:extLst>
                <a:ext uri="{FF2B5EF4-FFF2-40B4-BE49-F238E27FC236}">
                  <a16:creationId xmlns:a16="http://schemas.microsoft.com/office/drawing/2014/main" id="{6FC37D39-449E-A044-24AF-DE4C4E5C8A9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4201638" cy="2095859"/>
            </a:xfrm>
            <a:custGeom>
              <a:avLst/>
              <a:gdLst/>
              <a:ahLst/>
              <a:cxnLst/>
              <a:rect l="l" t="t" r="r" b="b"/>
              <a:pathLst>
                <a:path w="4201638" h="2095859">
                  <a:moveTo>
                    <a:pt x="9706" y="0"/>
                  </a:moveTo>
                  <a:lnTo>
                    <a:pt x="4191932" y="0"/>
                  </a:lnTo>
                  <a:cubicBezTo>
                    <a:pt x="4197293" y="0"/>
                    <a:pt x="4201638" y="4345"/>
                    <a:pt x="4201638" y="9706"/>
                  </a:cubicBezTo>
                  <a:lnTo>
                    <a:pt x="4201638" y="2086153"/>
                  </a:lnTo>
                  <a:cubicBezTo>
                    <a:pt x="4201638" y="2088728"/>
                    <a:pt x="4200616" y="2091196"/>
                    <a:pt x="4198795" y="2093016"/>
                  </a:cubicBezTo>
                  <a:cubicBezTo>
                    <a:pt x="4196975" y="2094837"/>
                    <a:pt x="4194506" y="2095859"/>
                    <a:pt x="4191932" y="2095859"/>
                  </a:cubicBezTo>
                  <a:lnTo>
                    <a:pt x="9706" y="2095859"/>
                  </a:lnTo>
                  <a:cubicBezTo>
                    <a:pt x="7132" y="2095859"/>
                    <a:pt x="4663" y="2094837"/>
                    <a:pt x="2843" y="2093016"/>
                  </a:cubicBezTo>
                  <a:cubicBezTo>
                    <a:pt x="1023" y="2091196"/>
                    <a:pt x="0" y="2088728"/>
                    <a:pt x="0" y="2086153"/>
                  </a:cubicBezTo>
                  <a:lnTo>
                    <a:pt x="0" y="9706"/>
                  </a:lnTo>
                  <a:cubicBezTo>
                    <a:pt x="0" y="7132"/>
                    <a:pt x="1023" y="4663"/>
                    <a:pt x="2843" y="2843"/>
                  </a:cubicBezTo>
                  <a:cubicBezTo>
                    <a:pt x="4663" y="1023"/>
                    <a:pt x="7132" y="0"/>
                    <a:pt x="9706" y="0"/>
                  </a:cubicBezTo>
                  <a:close/>
                </a:path>
              </a:pathLst>
            </a:custGeom>
            <a:solidFill>
              <a:srgbClr val="F4F6FC"/>
            </a:solidFill>
            <a:ln w="38100" cap="sq">
              <a:solidFill>
                <a:srgbClr val="050A30"/>
              </a:solidFill>
              <a:prstDash val="solid"/>
              <a:miter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6" name="TextBox 13">
              <a:extLst>
                <a:ext uri="{FF2B5EF4-FFF2-40B4-BE49-F238E27FC236}">
                  <a16:creationId xmlns:a16="http://schemas.microsoft.com/office/drawing/2014/main" id="{7DDB7991-8BE6-9469-CE70-028F660F3AAD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-38100"/>
              <a:ext cx="4201638" cy="21339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1" name="TextBox 14">
            <a:extLst>
              <a:ext uri="{FF2B5EF4-FFF2-40B4-BE49-F238E27FC236}">
                <a16:creationId xmlns:a16="http://schemas.microsoft.com/office/drawing/2014/main" id="{4F98740C-B6EA-57EE-B7E2-A771488D60A6}"/>
              </a:ext>
            </a:extLst>
          </p:cNvPr>
          <p:cNvSpPr txBox="1"/>
          <p:nvPr/>
        </p:nvSpPr>
        <p:spPr>
          <a:xfrm>
            <a:off x="4819304" y="343888"/>
            <a:ext cx="8878408" cy="14375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5400" b="1" dirty="0">
                <a:solidFill>
                  <a:schemeClr val="accent1"/>
                </a:solidFill>
                <a:latin typeface="Times New Roman" panose="02020603050405020304" pitchFamily="18" charset="0"/>
                <a:ea typeface="HK Grotesk Bold"/>
                <a:cs typeface="Times New Roman" panose="02020603050405020304" pitchFamily="18" charset="0"/>
                <a:sym typeface="HK Grotesk Bold"/>
              </a:rPr>
              <a:t>Output 1</a:t>
            </a:r>
          </a:p>
        </p:txBody>
      </p:sp>
      <p:pic>
        <p:nvPicPr>
          <p:cNvPr id="27" name="Picture 2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E89CCCA-11BF-5DD8-36AB-54883E0FFC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957" y="2666082"/>
            <a:ext cx="16573485" cy="6737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7866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AE8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A7EEE4B-9AA7-2A6C-375A-129FFAAB8B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371C0274-4132-7442-8B7F-4863B005A3E9}"/>
              </a:ext>
            </a:extLst>
          </p:cNvPr>
          <p:cNvSpPr/>
          <p:nvPr/>
        </p:nvSpPr>
        <p:spPr>
          <a:xfrm>
            <a:off x="0" y="-9525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5E0F4264-D40B-5E2B-5020-3461F8488F28}"/>
              </a:ext>
            </a:extLst>
          </p:cNvPr>
          <p:cNvSpPr/>
          <p:nvPr/>
        </p:nvSpPr>
        <p:spPr>
          <a:xfrm>
            <a:off x="0" y="51435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3042D87C-88EF-ED5A-F459-97CFD380781B}"/>
              </a:ext>
            </a:extLst>
          </p:cNvPr>
          <p:cNvSpPr/>
          <p:nvPr/>
        </p:nvSpPr>
        <p:spPr>
          <a:xfrm>
            <a:off x="6096000" y="-9525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ABC8560B-1D78-BE5E-619C-A1FD5CD12E44}"/>
              </a:ext>
            </a:extLst>
          </p:cNvPr>
          <p:cNvSpPr/>
          <p:nvPr/>
        </p:nvSpPr>
        <p:spPr>
          <a:xfrm>
            <a:off x="6096000" y="51435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2349338E-A29D-241A-833B-BFBC35D3EFDB}"/>
              </a:ext>
            </a:extLst>
          </p:cNvPr>
          <p:cNvSpPr/>
          <p:nvPr/>
        </p:nvSpPr>
        <p:spPr>
          <a:xfrm>
            <a:off x="12192000" y="-9525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0C4D31E4-219C-3F20-8CA9-C39D7964D1D1}"/>
              </a:ext>
            </a:extLst>
          </p:cNvPr>
          <p:cNvSpPr/>
          <p:nvPr/>
        </p:nvSpPr>
        <p:spPr>
          <a:xfrm>
            <a:off x="12192000" y="51435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8" name="Group 8">
            <a:extLst>
              <a:ext uri="{FF2B5EF4-FFF2-40B4-BE49-F238E27FC236}">
                <a16:creationId xmlns:a16="http://schemas.microsoft.com/office/drawing/2014/main" id="{E5D336B9-1EC4-CAB3-0D58-B842AF45C12D}"/>
              </a:ext>
            </a:extLst>
          </p:cNvPr>
          <p:cNvGrpSpPr/>
          <p:nvPr/>
        </p:nvGrpSpPr>
        <p:grpSpPr>
          <a:xfrm>
            <a:off x="741149" y="1224385"/>
            <a:ext cx="16327650" cy="8582059"/>
            <a:chOff x="0" y="0"/>
            <a:chExt cx="3987829" cy="2021998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D7EDFDB0-CF62-52B3-89E3-F9DFFDCFE8C8}"/>
                </a:ext>
              </a:extLst>
            </p:cNvPr>
            <p:cNvSpPr/>
            <p:nvPr/>
          </p:nvSpPr>
          <p:spPr>
            <a:xfrm>
              <a:off x="0" y="0"/>
              <a:ext cx="3987829" cy="2021998"/>
            </a:xfrm>
            <a:custGeom>
              <a:avLst/>
              <a:gdLst/>
              <a:ahLst/>
              <a:cxnLst/>
              <a:rect l="l" t="t" r="r" b="b"/>
              <a:pathLst>
                <a:path w="3987829" h="2021998">
                  <a:moveTo>
                    <a:pt x="10226" y="0"/>
                  </a:moveTo>
                  <a:lnTo>
                    <a:pt x="3977603" y="0"/>
                  </a:lnTo>
                  <a:cubicBezTo>
                    <a:pt x="3980316" y="0"/>
                    <a:pt x="3982917" y="1077"/>
                    <a:pt x="3984834" y="2995"/>
                  </a:cubicBezTo>
                  <a:cubicBezTo>
                    <a:pt x="3986752" y="4913"/>
                    <a:pt x="3987829" y="7514"/>
                    <a:pt x="3987829" y="10226"/>
                  </a:cubicBezTo>
                  <a:lnTo>
                    <a:pt x="3987829" y="2011772"/>
                  </a:lnTo>
                  <a:cubicBezTo>
                    <a:pt x="3987829" y="2017419"/>
                    <a:pt x="3983251" y="2021998"/>
                    <a:pt x="3977603" y="2021998"/>
                  </a:cubicBezTo>
                  <a:lnTo>
                    <a:pt x="10226" y="2021998"/>
                  </a:lnTo>
                  <a:cubicBezTo>
                    <a:pt x="7514" y="2021998"/>
                    <a:pt x="4913" y="2020920"/>
                    <a:pt x="2995" y="2019003"/>
                  </a:cubicBezTo>
                  <a:cubicBezTo>
                    <a:pt x="1077" y="2017085"/>
                    <a:pt x="0" y="2014484"/>
                    <a:pt x="0" y="2011772"/>
                  </a:cubicBezTo>
                  <a:lnTo>
                    <a:pt x="0" y="10226"/>
                  </a:lnTo>
                  <a:cubicBezTo>
                    <a:pt x="0" y="7514"/>
                    <a:pt x="1077" y="4913"/>
                    <a:pt x="2995" y="2995"/>
                  </a:cubicBezTo>
                  <a:cubicBezTo>
                    <a:pt x="4913" y="1077"/>
                    <a:pt x="7514" y="0"/>
                    <a:pt x="10226" y="0"/>
                  </a:cubicBezTo>
                  <a:close/>
                </a:path>
              </a:pathLst>
            </a:custGeom>
            <a:solidFill>
              <a:srgbClr val="050A30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E87E9F73-790D-8D75-961F-32DD05439E85}"/>
                </a:ext>
              </a:extLst>
            </p:cNvPr>
            <p:cNvSpPr txBox="1"/>
            <p:nvPr/>
          </p:nvSpPr>
          <p:spPr>
            <a:xfrm>
              <a:off x="0" y="-38100"/>
              <a:ext cx="3987829" cy="20600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4" name="Group 11">
            <a:extLst>
              <a:ext uri="{FF2B5EF4-FFF2-40B4-BE49-F238E27FC236}">
                <a16:creationId xmlns:a16="http://schemas.microsoft.com/office/drawing/2014/main" id="{3D58F929-E12B-CA00-3D43-BC1E4677DAF1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905256" y="722376"/>
            <a:ext cx="16570252" cy="8681384"/>
            <a:chOff x="0" y="0"/>
            <a:chExt cx="4201638" cy="2095859"/>
          </a:xfrm>
        </p:grpSpPr>
        <p:sp>
          <p:nvSpPr>
            <p:cNvPr id="15" name="Freeform 12">
              <a:extLst>
                <a:ext uri="{FF2B5EF4-FFF2-40B4-BE49-F238E27FC236}">
                  <a16:creationId xmlns:a16="http://schemas.microsoft.com/office/drawing/2014/main" id="{54BB8816-C481-88D6-09B6-B5AD1A29F07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4201638" cy="2095859"/>
            </a:xfrm>
            <a:custGeom>
              <a:avLst/>
              <a:gdLst/>
              <a:ahLst/>
              <a:cxnLst/>
              <a:rect l="l" t="t" r="r" b="b"/>
              <a:pathLst>
                <a:path w="4201638" h="2095859">
                  <a:moveTo>
                    <a:pt x="9706" y="0"/>
                  </a:moveTo>
                  <a:lnTo>
                    <a:pt x="4191932" y="0"/>
                  </a:lnTo>
                  <a:cubicBezTo>
                    <a:pt x="4197293" y="0"/>
                    <a:pt x="4201638" y="4345"/>
                    <a:pt x="4201638" y="9706"/>
                  </a:cubicBezTo>
                  <a:lnTo>
                    <a:pt x="4201638" y="2086153"/>
                  </a:lnTo>
                  <a:cubicBezTo>
                    <a:pt x="4201638" y="2088728"/>
                    <a:pt x="4200616" y="2091196"/>
                    <a:pt x="4198795" y="2093016"/>
                  </a:cubicBezTo>
                  <a:cubicBezTo>
                    <a:pt x="4196975" y="2094837"/>
                    <a:pt x="4194506" y="2095859"/>
                    <a:pt x="4191932" y="2095859"/>
                  </a:cubicBezTo>
                  <a:lnTo>
                    <a:pt x="9706" y="2095859"/>
                  </a:lnTo>
                  <a:cubicBezTo>
                    <a:pt x="7132" y="2095859"/>
                    <a:pt x="4663" y="2094837"/>
                    <a:pt x="2843" y="2093016"/>
                  </a:cubicBezTo>
                  <a:cubicBezTo>
                    <a:pt x="1023" y="2091196"/>
                    <a:pt x="0" y="2088728"/>
                    <a:pt x="0" y="2086153"/>
                  </a:cubicBezTo>
                  <a:lnTo>
                    <a:pt x="0" y="9706"/>
                  </a:lnTo>
                  <a:cubicBezTo>
                    <a:pt x="0" y="7132"/>
                    <a:pt x="1023" y="4663"/>
                    <a:pt x="2843" y="2843"/>
                  </a:cubicBezTo>
                  <a:cubicBezTo>
                    <a:pt x="4663" y="1023"/>
                    <a:pt x="7132" y="0"/>
                    <a:pt x="9706" y="0"/>
                  </a:cubicBezTo>
                  <a:close/>
                </a:path>
              </a:pathLst>
            </a:custGeom>
            <a:solidFill>
              <a:srgbClr val="F4F6FC"/>
            </a:solidFill>
            <a:ln w="38100" cap="sq">
              <a:solidFill>
                <a:srgbClr val="050A30"/>
              </a:solidFill>
              <a:prstDash val="solid"/>
              <a:miter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6" name="TextBox 13">
              <a:extLst>
                <a:ext uri="{FF2B5EF4-FFF2-40B4-BE49-F238E27FC236}">
                  <a16:creationId xmlns:a16="http://schemas.microsoft.com/office/drawing/2014/main" id="{A4D4AD7D-E056-AD9C-0B9F-D395FCED50C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-38100"/>
              <a:ext cx="4201638" cy="21339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1" name="TextBox 14">
            <a:extLst>
              <a:ext uri="{FF2B5EF4-FFF2-40B4-BE49-F238E27FC236}">
                <a16:creationId xmlns:a16="http://schemas.microsoft.com/office/drawing/2014/main" id="{3BBF51C6-895A-2C7F-8766-95D18A847751}"/>
              </a:ext>
            </a:extLst>
          </p:cNvPr>
          <p:cNvSpPr txBox="1"/>
          <p:nvPr/>
        </p:nvSpPr>
        <p:spPr>
          <a:xfrm>
            <a:off x="4819304" y="343888"/>
            <a:ext cx="8878408" cy="14375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5400" b="1" dirty="0">
                <a:solidFill>
                  <a:schemeClr val="accent1"/>
                </a:solidFill>
                <a:latin typeface="Times New Roman" panose="02020603050405020304" pitchFamily="18" charset="0"/>
                <a:ea typeface="HK Grotesk Bold"/>
                <a:cs typeface="Times New Roman" panose="02020603050405020304" pitchFamily="18" charset="0"/>
                <a:sym typeface="HK Grotesk Bold"/>
              </a:rPr>
              <a:t>Output 2</a:t>
            </a:r>
          </a:p>
        </p:txBody>
      </p:sp>
      <p:pic>
        <p:nvPicPr>
          <p:cNvPr id="25" name="Picture 2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6753455-4ED4-A301-4FF2-EAC268CBCE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957" y="2666082"/>
            <a:ext cx="16573485" cy="6737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1608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AE8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71A277A-A976-9505-9E9E-C9DA9A4F9E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BF197C55-9AFA-1DFA-93F7-C86C207286C3}"/>
              </a:ext>
            </a:extLst>
          </p:cNvPr>
          <p:cNvSpPr/>
          <p:nvPr/>
        </p:nvSpPr>
        <p:spPr>
          <a:xfrm>
            <a:off x="0" y="-9525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74611071-B80F-1347-F8E8-C560CF59E4E7}"/>
              </a:ext>
            </a:extLst>
          </p:cNvPr>
          <p:cNvSpPr/>
          <p:nvPr/>
        </p:nvSpPr>
        <p:spPr>
          <a:xfrm>
            <a:off x="0" y="51435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9688AD72-D7F6-0933-D538-16D328887095}"/>
              </a:ext>
            </a:extLst>
          </p:cNvPr>
          <p:cNvSpPr/>
          <p:nvPr/>
        </p:nvSpPr>
        <p:spPr>
          <a:xfrm>
            <a:off x="6096000" y="-9525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05EA5EA1-CFC5-7CEA-E0C8-CB3259E2B6A1}"/>
              </a:ext>
            </a:extLst>
          </p:cNvPr>
          <p:cNvSpPr/>
          <p:nvPr/>
        </p:nvSpPr>
        <p:spPr>
          <a:xfrm>
            <a:off x="6096000" y="51435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437DBFC8-1CC8-0723-E794-559DC524A4A0}"/>
              </a:ext>
            </a:extLst>
          </p:cNvPr>
          <p:cNvSpPr/>
          <p:nvPr/>
        </p:nvSpPr>
        <p:spPr>
          <a:xfrm>
            <a:off x="12192000" y="-9525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2CAF3197-B179-517F-7047-781F1E251E9A}"/>
              </a:ext>
            </a:extLst>
          </p:cNvPr>
          <p:cNvSpPr/>
          <p:nvPr/>
        </p:nvSpPr>
        <p:spPr>
          <a:xfrm>
            <a:off x="12192000" y="51435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8" name="Group 8">
            <a:extLst>
              <a:ext uri="{FF2B5EF4-FFF2-40B4-BE49-F238E27FC236}">
                <a16:creationId xmlns:a16="http://schemas.microsoft.com/office/drawing/2014/main" id="{59C1826D-0B98-19FC-CB81-383D55E35F19}"/>
              </a:ext>
            </a:extLst>
          </p:cNvPr>
          <p:cNvGrpSpPr/>
          <p:nvPr/>
        </p:nvGrpSpPr>
        <p:grpSpPr>
          <a:xfrm>
            <a:off x="741149" y="1224385"/>
            <a:ext cx="16327650" cy="8582059"/>
            <a:chOff x="0" y="0"/>
            <a:chExt cx="3987829" cy="2021998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EA4D1DA3-5051-FBDF-C36C-93B8A12CC853}"/>
                </a:ext>
              </a:extLst>
            </p:cNvPr>
            <p:cNvSpPr/>
            <p:nvPr/>
          </p:nvSpPr>
          <p:spPr>
            <a:xfrm>
              <a:off x="0" y="0"/>
              <a:ext cx="3987829" cy="2021998"/>
            </a:xfrm>
            <a:custGeom>
              <a:avLst/>
              <a:gdLst/>
              <a:ahLst/>
              <a:cxnLst/>
              <a:rect l="l" t="t" r="r" b="b"/>
              <a:pathLst>
                <a:path w="3987829" h="2021998">
                  <a:moveTo>
                    <a:pt x="10226" y="0"/>
                  </a:moveTo>
                  <a:lnTo>
                    <a:pt x="3977603" y="0"/>
                  </a:lnTo>
                  <a:cubicBezTo>
                    <a:pt x="3980316" y="0"/>
                    <a:pt x="3982917" y="1077"/>
                    <a:pt x="3984834" y="2995"/>
                  </a:cubicBezTo>
                  <a:cubicBezTo>
                    <a:pt x="3986752" y="4913"/>
                    <a:pt x="3987829" y="7514"/>
                    <a:pt x="3987829" y="10226"/>
                  </a:cubicBezTo>
                  <a:lnTo>
                    <a:pt x="3987829" y="2011772"/>
                  </a:lnTo>
                  <a:cubicBezTo>
                    <a:pt x="3987829" y="2017419"/>
                    <a:pt x="3983251" y="2021998"/>
                    <a:pt x="3977603" y="2021998"/>
                  </a:cubicBezTo>
                  <a:lnTo>
                    <a:pt x="10226" y="2021998"/>
                  </a:lnTo>
                  <a:cubicBezTo>
                    <a:pt x="7514" y="2021998"/>
                    <a:pt x="4913" y="2020920"/>
                    <a:pt x="2995" y="2019003"/>
                  </a:cubicBezTo>
                  <a:cubicBezTo>
                    <a:pt x="1077" y="2017085"/>
                    <a:pt x="0" y="2014484"/>
                    <a:pt x="0" y="2011772"/>
                  </a:cubicBezTo>
                  <a:lnTo>
                    <a:pt x="0" y="10226"/>
                  </a:lnTo>
                  <a:cubicBezTo>
                    <a:pt x="0" y="7514"/>
                    <a:pt x="1077" y="4913"/>
                    <a:pt x="2995" y="2995"/>
                  </a:cubicBezTo>
                  <a:cubicBezTo>
                    <a:pt x="4913" y="1077"/>
                    <a:pt x="7514" y="0"/>
                    <a:pt x="10226" y="0"/>
                  </a:cubicBezTo>
                  <a:close/>
                </a:path>
              </a:pathLst>
            </a:custGeom>
            <a:solidFill>
              <a:srgbClr val="050A30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F53D4483-B52C-46A5-0818-5F5DD750D773}"/>
                </a:ext>
              </a:extLst>
            </p:cNvPr>
            <p:cNvSpPr txBox="1"/>
            <p:nvPr/>
          </p:nvSpPr>
          <p:spPr>
            <a:xfrm>
              <a:off x="0" y="-38100"/>
              <a:ext cx="3987829" cy="20600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4" name="Group 11">
            <a:extLst>
              <a:ext uri="{FF2B5EF4-FFF2-40B4-BE49-F238E27FC236}">
                <a16:creationId xmlns:a16="http://schemas.microsoft.com/office/drawing/2014/main" id="{56DB83E8-80CB-924D-FF4F-9FDDD10BDC89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905256" y="722376"/>
            <a:ext cx="16570252" cy="8681384"/>
            <a:chOff x="0" y="0"/>
            <a:chExt cx="4201638" cy="2095859"/>
          </a:xfrm>
        </p:grpSpPr>
        <p:sp>
          <p:nvSpPr>
            <p:cNvPr id="15" name="Freeform 12">
              <a:extLst>
                <a:ext uri="{FF2B5EF4-FFF2-40B4-BE49-F238E27FC236}">
                  <a16:creationId xmlns:a16="http://schemas.microsoft.com/office/drawing/2014/main" id="{D073D597-E5CA-DE05-B4BE-FF7691274E0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4201638" cy="2095859"/>
            </a:xfrm>
            <a:custGeom>
              <a:avLst/>
              <a:gdLst/>
              <a:ahLst/>
              <a:cxnLst/>
              <a:rect l="l" t="t" r="r" b="b"/>
              <a:pathLst>
                <a:path w="4201638" h="2095859">
                  <a:moveTo>
                    <a:pt x="9706" y="0"/>
                  </a:moveTo>
                  <a:lnTo>
                    <a:pt x="4191932" y="0"/>
                  </a:lnTo>
                  <a:cubicBezTo>
                    <a:pt x="4197293" y="0"/>
                    <a:pt x="4201638" y="4345"/>
                    <a:pt x="4201638" y="9706"/>
                  </a:cubicBezTo>
                  <a:lnTo>
                    <a:pt x="4201638" y="2086153"/>
                  </a:lnTo>
                  <a:cubicBezTo>
                    <a:pt x="4201638" y="2088728"/>
                    <a:pt x="4200616" y="2091196"/>
                    <a:pt x="4198795" y="2093016"/>
                  </a:cubicBezTo>
                  <a:cubicBezTo>
                    <a:pt x="4196975" y="2094837"/>
                    <a:pt x="4194506" y="2095859"/>
                    <a:pt x="4191932" y="2095859"/>
                  </a:cubicBezTo>
                  <a:lnTo>
                    <a:pt x="9706" y="2095859"/>
                  </a:lnTo>
                  <a:cubicBezTo>
                    <a:pt x="7132" y="2095859"/>
                    <a:pt x="4663" y="2094837"/>
                    <a:pt x="2843" y="2093016"/>
                  </a:cubicBezTo>
                  <a:cubicBezTo>
                    <a:pt x="1023" y="2091196"/>
                    <a:pt x="0" y="2088728"/>
                    <a:pt x="0" y="2086153"/>
                  </a:cubicBezTo>
                  <a:lnTo>
                    <a:pt x="0" y="9706"/>
                  </a:lnTo>
                  <a:cubicBezTo>
                    <a:pt x="0" y="7132"/>
                    <a:pt x="1023" y="4663"/>
                    <a:pt x="2843" y="2843"/>
                  </a:cubicBezTo>
                  <a:cubicBezTo>
                    <a:pt x="4663" y="1023"/>
                    <a:pt x="7132" y="0"/>
                    <a:pt x="9706" y="0"/>
                  </a:cubicBezTo>
                  <a:close/>
                </a:path>
              </a:pathLst>
            </a:custGeom>
            <a:solidFill>
              <a:srgbClr val="F4F6FC"/>
            </a:solidFill>
            <a:ln w="38100" cap="sq">
              <a:solidFill>
                <a:srgbClr val="050A30"/>
              </a:solidFill>
              <a:prstDash val="solid"/>
              <a:miter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6" name="TextBox 13">
              <a:extLst>
                <a:ext uri="{FF2B5EF4-FFF2-40B4-BE49-F238E27FC236}">
                  <a16:creationId xmlns:a16="http://schemas.microsoft.com/office/drawing/2014/main" id="{5263AB8C-108E-B9D1-E912-ED2A9A54D86B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-38100"/>
              <a:ext cx="4201638" cy="21339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12" name="Picture 11" descr="A computer screen shot of a circuit board&#10;&#10;AI-generated content may be incorrect.">
            <a:extLst>
              <a:ext uri="{FF2B5EF4-FFF2-40B4-BE49-F238E27FC236}">
                <a16:creationId xmlns:a16="http://schemas.microsoft.com/office/drawing/2014/main" id="{4EA85A9A-9FA6-FE53-2644-AF0B01424A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353" y="2692933"/>
            <a:ext cx="16370058" cy="5303819"/>
          </a:xfrm>
          <a:prstGeom prst="rect">
            <a:avLst/>
          </a:prstGeom>
        </p:spPr>
      </p:pic>
      <p:sp>
        <p:nvSpPr>
          <p:cNvPr id="18" name="TextBox 14">
            <a:extLst>
              <a:ext uri="{FF2B5EF4-FFF2-40B4-BE49-F238E27FC236}">
                <a16:creationId xmlns:a16="http://schemas.microsoft.com/office/drawing/2014/main" id="{2DC75D15-5057-CAC3-B7F0-ADA38A2BF777}"/>
              </a:ext>
            </a:extLst>
          </p:cNvPr>
          <p:cNvSpPr txBox="1"/>
          <p:nvPr/>
        </p:nvSpPr>
        <p:spPr>
          <a:xfrm>
            <a:off x="4819304" y="343888"/>
            <a:ext cx="8878408" cy="30573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5400" b="1" dirty="0">
                <a:solidFill>
                  <a:schemeClr val="accent1"/>
                </a:solidFill>
                <a:latin typeface="Times New Roman" panose="02020603050405020304" pitchFamily="18" charset="0"/>
                <a:ea typeface="HK Grotesk Bold"/>
                <a:cs typeface="Times New Roman" panose="02020603050405020304" pitchFamily="18" charset="0"/>
                <a:sym typeface="HK Grotesk Bold"/>
              </a:rPr>
              <a:t>Output 5</a:t>
            </a:r>
          </a:p>
          <a:p>
            <a:pPr algn="ctr">
              <a:lnSpc>
                <a:spcPts val="12880"/>
              </a:lnSpc>
            </a:pPr>
            <a:endParaRPr lang="en-US" sz="5400" b="1" dirty="0">
              <a:solidFill>
                <a:schemeClr val="accent1"/>
              </a:solidFill>
              <a:latin typeface="Times New Roman" panose="02020603050405020304" pitchFamily="18" charset="0"/>
              <a:ea typeface="HK Grotesk Bold"/>
              <a:cs typeface="Times New Roman" panose="02020603050405020304" pitchFamily="18" charset="0"/>
              <a:sym typeface="HK Grotesk Bold"/>
            </a:endParaRPr>
          </a:p>
        </p:txBody>
      </p:sp>
    </p:spTree>
    <p:extLst>
      <p:ext uri="{BB962C8B-B14F-4D97-AF65-F5344CB8AC3E}">
        <p14:creationId xmlns:p14="http://schemas.microsoft.com/office/powerpoint/2010/main" val="14200276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AE8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79CAF4C-89BB-70BC-3EA8-98194DFCC3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07618CBB-334A-0428-C039-0EDDA1F5F48F}"/>
              </a:ext>
            </a:extLst>
          </p:cNvPr>
          <p:cNvSpPr/>
          <p:nvPr/>
        </p:nvSpPr>
        <p:spPr>
          <a:xfrm>
            <a:off x="0" y="-9525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92445F25-E6A7-47D7-1CB3-2761AC65EC6A}"/>
              </a:ext>
            </a:extLst>
          </p:cNvPr>
          <p:cNvSpPr/>
          <p:nvPr/>
        </p:nvSpPr>
        <p:spPr>
          <a:xfrm>
            <a:off x="0" y="51435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43D6CB8F-001A-5247-6F1B-26EDDD523F77}"/>
              </a:ext>
            </a:extLst>
          </p:cNvPr>
          <p:cNvSpPr/>
          <p:nvPr/>
        </p:nvSpPr>
        <p:spPr>
          <a:xfrm>
            <a:off x="6096000" y="-9525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4117C1DF-B368-EA59-AD25-B96F5F3A2404}"/>
              </a:ext>
            </a:extLst>
          </p:cNvPr>
          <p:cNvSpPr/>
          <p:nvPr/>
        </p:nvSpPr>
        <p:spPr>
          <a:xfrm>
            <a:off x="6096000" y="51435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6CFCFBA1-85B4-4B1A-2BDA-C55D189428B5}"/>
              </a:ext>
            </a:extLst>
          </p:cNvPr>
          <p:cNvSpPr/>
          <p:nvPr/>
        </p:nvSpPr>
        <p:spPr>
          <a:xfrm>
            <a:off x="12192000" y="-9525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1666D55A-9001-47DB-D606-CDBC77B06706}"/>
              </a:ext>
            </a:extLst>
          </p:cNvPr>
          <p:cNvSpPr/>
          <p:nvPr/>
        </p:nvSpPr>
        <p:spPr>
          <a:xfrm>
            <a:off x="12192000" y="51435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8" name="Group 8">
            <a:extLst>
              <a:ext uri="{FF2B5EF4-FFF2-40B4-BE49-F238E27FC236}">
                <a16:creationId xmlns:a16="http://schemas.microsoft.com/office/drawing/2014/main" id="{40F4702E-1D0E-67D9-50AF-3F07D588318D}"/>
              </a:ext>
            </a:extLst>
          </p:cNvPr>
          <p:cNvGrpSpPr/>
          <p:nvPr/>
        </p:nvGrpSpPr>
        <p:grpSpPr>
          <a:xfrm>
            <a:off x="741149" y="1224385"/>
            <a:ext cx="16327650" cy="8582059"/>
            <a:chOff x="0" y="0"/>
            <a:chExt cx="3987829" cy="2021998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43A6A1C6-E3F9-6269-67C2-55B9B54EF93D}"/>
                </a:ext>
              </a:extLst>
            </p:cNvPr>
            <p:cNvSpPr/>
            <p:nvPr/>
          </p:nvSpPr>
          <p:spPr>
            <a:xfrm>
              <a:off x="0" y="0"/>
              <a:ext cx="3987829" cy="2021998"/>
            </a:xfrm>
            <a:custGeom>
              <a:avLst/>
              <a:gdLst/>
              <a:ahLst/>
              <a:cxnLst/>
              <a:rect l="l" t="t" r="r" b="b"/>
              <a:pathLst>
                <a:path w="3987829" h="2021998">
                  <a:moveTo>
                    <a:pt x="10226" y="0"/>
                  </a:moveTo>
                  <a:lnTo>
                    <a:pt x="3977603" y="0"/>
                  </a:lnTo>
                  <a:cubicBezTo>
                    <a:pt x="3980316" y="0"/>
                    <a:pt x="3982917" y="1077"/>
                    <a:pt x="3984834" y="2995"/>
                  </a:cubicBezTo>
                  <a:cubicBezTo>
                    <a:pt x="3986752" y="4913"/>
                    <a:pt x="3987829" y="7514"/>
                    <a:pt x="3987829" y="10226"/>
                  </a:cubicBezTo>
                  <a:lnTo>
                    <a:pt x="3987829" y="2011772"/>
                  </a:lnTo>
                  <a:cubicBezTo>
                    <a:pt x="3987829" y="2017419"/>
                    <a:pt x="3983251" y="2021998"/>
                    <a:pt x="3977603" y="2021998"/>
                  </a:cubicBezTo>
                  <a:lnTo>
                    <a:pt x="10226" y="2021998"/>
                  </a:lnTo>
                  <a:cubicBezTo>
                    <a:pt x="7514" y="2021998"/>
                    <a:pt x="4913" y="2020920"/>
                    <a:pt x="2995" y="2019003"/>
                  </a:cubicBezTo>
                  <a:cubicBezTo>
                    <a:pt x="1077" y="2017085"/>
                    <a:pt x="0" y="2014484"/>
                    <a:pt x="0" y="2011772"/>
                  </a:cubicBezTo>
                  <a:lnTo>
                    <a:pt x="0" y="10226"/>
                  </a:lnTo>
                  <a:cubicBezTo>
                    <a:pt x="0" y="7514"/>
                    <a:pt x="1077" y="4913"/>
                    <a:pt x="2995" y="2995"/>
                  </a:cubicBezTo>
                  <a:cubicBezTo>
                    <a:pt x="4913" y="1077"/>
                    <a:pt x="7514" y="0"/>
                    <a:pt x="10226" y="0"/>
                  </a:cubicBezTo>
                  <a:close/>
                </a:path>
              </a:pathLst>
            </a:custGeom>
            <a:solidFill>
              <a:srgbClr val="050A30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282BCA73-A7A0-C130-1E54-6CE73DB0B1E6}"/>
                </a:ext>
              </a:extLst>
            </p:cNvPr>
            <p:cNvSpPr txBox="1"/>
            <p:nvPr/>
          </p:nvSpPr>
          <p:spPr>
            <a:xfrm>
              <a:off x="0" y="-38100"/>
              <a:ext cx="3987829" cy="20600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4" name="Group 11">
            <a:extLst>
              <a:ext uri="{FF2B5EF4-FFF2-40B4-BE49-F238E27FC236}">
                <a16:creationId xmlns:a16="http://schemas.microsoft.com/office/drawing/2014/main" id="{061CEA9B-4C5D-D530-D513-5D6F7A408BCA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905256" y="722376"/>
            <a:ext cx="16570252" cy="8681384"/>
            <a:chOff x="0" y="0"/>
            <a:chExt cx="4201638" cy="2095859"/>
          </a:xfrm>
        </p:grpSpPr>
        <p:sp>
          <p:nvSpPr>
            <p:cNvPr id="15" name="Freeform 12">
              <a:extLst>
                <a:ext uri="{FF2B5EF4-FFF2-40B4-BE49-F238E27FC236}">
                  <a16:creationId xmlns:a16="http://schemas.microsoft.com/office/drawing/2014/main" id="{26D48A38-5A27-9A87-324C-F0AA90101CB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4201638" cy="2095859"/>
            </a:xfrm>
            <a:custGeom>
              <a:avLst/>
              <a:gdLst/>
              <a:ahLst/>
              <a:cxnLst/>
              <a:rect l="l" t="t" r="r" b="b"/>
              <a:pathLst>
                <a:path w="4201638" h="2095859">
                  <a:moveTo>
                    <a:pt x="9706" y="0"/>
                  </a:moveTo>
                  <a:lnTo>
                    <a:pt x="4191932" y="0"/>
                  </a:lnTo>
                  <a:cubicBezTo>
                    <a:pt x="4197293" y="0"/>
                    <a:pt x="4201638" y="4345"/>
                    <a:pt x="4201638" y="9706"/>
                  </a:cubicBezTo>
                  <a:lnTo>
                    <a:pt x="4201638" y="2086153"/>
                  </a:lnTo>
                  <a:cubicBezTo>
                    <a:pt x="4201638" y="2088728"/>
                    <a:pt x="4200616" y="2091196"/>
                    <a:pt x="4198795" y="2093016"/>
                  </a:cubicBezTo>
                  <a:cubicBezTo>
                    <a:pt x="4196975" y="2094837"/>
                    <a:pt x="4194506" y="2095859"/>
                    <a:pt x="4191932" y="2095859"/>
                  </a:cubicBezTo>
                  <a:lnTo>
                    <a:pt x="9706" y="2095859"/>
                  </a:lnTo>
                  <a:cubicBezTo>
                    <a:pt x="7132" y="2095859"/>
                    <a:pt x="4663" y="2094837"/>
                    <a:pt x="2843" y="2093016"/>
                  </a:cubicBezTo>
                  <a:cubicBezTo>
                    <a:pt x="1023" y="2091196"/>
                    <a:pt x="0" y="2088728"/>
                    <a:pt x="0" y="2086153"/>
                  </a:cubicBezTo>
                  <a:lnTo>
                    <a:pt x="0" y="9706"/>
                  </a:lnTo>
                  <a:cubicBezTo>
                    <a:pt x="0" y="7132"/>
                    <a:pt x="1023" y="4663"/>
                    <a:pt x="2843" y="2843"/>
                  </a:cubicBezTo>
                  <a:cubicBezTo>
                    <a:pt x="4663" y="1023"/>
                    <a:pt x="7132" y="0"/>
                    <a:pt x="9706" y="0"/>
                  </a:cubicBezTo>
                  <a:close/>
                </a:path>
              </a:pathLst>
            </a:custGeom>
            <a:solidFill>
              <a:srgbClr val="F4F6FC"/>
            </a:solidFill>
            <a:ln w="38100" cap="sq">
              <a:solidFill>
                <a:srgbClr val="050A30"/>
              </a:solidFill>
              <a:prstDash val="solid"/>
              <a:miter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6" name="TextBox 13">
              <a:extLst>
                <a:ext uri="{FF2B5EF4-FFF2-40B4-BE49-F238E27FC236}">
                  <a16:creationId xmlns:a16="http://schemas.microsoft.com/office/drawing/2014/main" id="{534421A3-F3FC-36CF-7513-9ADE680EC9B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-38100"/>
              <a:ext cx="4201638" cy="21339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22" name="Picture 21" descr="A computer screen shot of a computer&#10;&#10;AI-generated content may be incorrect.">
            <a:extLst>
              <a:ext uri="{FF2B5EF4-FFF2-40B4-BE49-F238E27FC236}">
                <a16:creationId xmlns:a16="http://schemas.microsoft.com/office/drawing/2014/main" id="{5B6BE3A0-BCD8-1D02-F07E-5ACAAC1672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0781" y="803307"/>
            <a:ext cx="15419942" cy="8519522"/>
          </a:xfrm>
          <a:prstGeom prst="rect">
            <a:avLst/>
          </a:prstGeom>
        </p:spPr>
      </p:pic>
      <p:sp>
        <p:nvSpPr>
          <p:cNvPr id="23" name="TextBox 14">
            <a:extLst>
              <a:ext uri="{FF2B5EF4-FFF2-40B4-BE49-F238E27FC236}">
                <a16:creationId xmlns:a16="http://schemas.microsoft.com/office/drawing/2014/main" id="{FA78D211-A944-E0E5-04DF-AAE87CB30C7A}"/>
              </a:ext>
            </a:extLst>
          </p:cNvPr>
          <p:cNvSpPr txBox="1"/>
          <p:nvPr/>
        </p:nvSpPr>
        <p:spPr>
          <a:xfrm>
            <a:off x="9734205" y="2361549"/>
            <a:ext cx="2661149" cy="13488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3600" b="1" dirty="0">
                <a:solidFill>
                  <a:schemeClr val="accent1"/>
                </a:solidFill>
                <a:latin typeface="Times New Roman" panose="02020603050405020304" pitchFamily="18" charset="0"/>
                <a:ea typeface="HK Grotesk Bold"/>
                <a:cs typeface="Times New Roman" panose="02020603050405020304" pitchFamily="18" charset="0"/>
                <a:sym typeface="HK Grotesk Bold"/>
              </a:rPr>
              <a:t>Input</a:t>
            </a:r>
            <a:r>
              <a:rPr lang="en-US" sz="4000" b="1" dirty="0">
                <a:solidFill>
                  <a:schemeClr val="accent1"/>
                </a:solidFill>
                <a:latin typeface="Times New Roman" panose="02020603050405020304" pitchFamily="18" charset="0"/>
                <a:ea typeface="HK Grotesk Bold"/>
                <a:cs typeface="Times New Roman" panose="02020603050405020304" pitchFamily="18" charset="0"/>
                <a:sym typeface="HK Grotesk Bold"/>
              </a:rPr>
              <a:t> 3 (B)</a:t>
            </a:r>
          </a:p>
        </p:txBody>
      </p:sp>
      <p:sp>
        <p:nvSpPr>
          <p:cNvPr id="24" name="TextBox 14">
            <a:extLst>
              <a:ext uri="{FF2B5EF4-FFF2-40B4-BE49-F238E27FC236}">
                <a16:creationId xmlns:a16="http://schemas.microsoft.com/office/drawing/2014/main" id="{BA6D0B75-D530-94DC-2DD5-9F6F7ED94A2C}"/>
              </a:ext>
            </a:extLst>
          </p:cNvPr>
          <p:cNvSpPr txBox="1"/>
          <p:nvPr/>
        </p:nvSpPr>
        <p:spPr>
          <a:xfrm>
            <a:off x="6096000" y="564560"/>
            <a:ext cx="2661149" cy="13488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4000" b="1" dirty="0">
                <a:solidFill>
                  <a:schemeClr val="accent1"/>
                </a:solidFill>
                <a:latin typeface="Times New Roman" panose="02020603050405020304" pitchFamily="18" charset="0"/>
                <a:ea typeface="HK Grotesk Bold"/>
                <a:cs typeface="Times New Roman" panose="02020603050405020304" pitchFamily="18" charset="0"/>
                <a:sym typeface="HK Grotesk Bold"/>
              </a:rPr>
              <a:t>Input 1 (A)</a:t>
            </a:r>
          </a:p>
        </p:txBody>
      </p:sp>
      <p:sp>
        <p:nvSpPr>
          <p:cNvPr id="25" name="TextBox 14">
            <a:extLst>
              <a:ext uri="{FF2B5EF4-FFF2-40B4-BE49-F238E27FC236}">
                <a16:creationId xmlns:a16="http://schemas.microsoft.com/office/drawing/2014/main" id="{6000C34E-B16E-F9BC-8EFE-DF268DBE9FCD}"/>
              </a:ext>
            </a:extLst>
          </p:cNvPr>
          <p:cNvSpPr txBox="1"/>
          <p:nvPr/>
        </p:nvSpPr>
        <p:spPr>
          <a:xfrm>
            <a:off x="9498298" y="1239007"/>
            <a:ext cx="2496047" cy="13609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3600" b="1" dirty="0">
                <a:solidFill>
                  <a:schemeClr val="accent1"/>
                </a:solidFill>
                <a:latin typeface="Times New Roman" panose="02020603050405020304" pitchFamily="18" charset="0"/>
                <a:ea typeface="HK Grotesk Bold"/>
                <a:cs typeface="Times New Roman" panose="02020603050405020304" pitchFamily="18" charset="0"/>
                <a:sym typeface="HK Grotesk Bold"/>
              </a:rPr>
              <a:t>Input 2 (OP)</a:t>
            </a:r>
          </a:p>
        </p:txBody>
      </p:sp>
      <p:sp>
        <p:nvSpPr>
          <p:cNvPr id="26" name="TextBox 14">
            <a:extLst>
              <a:ext uri="{FF2B5EF4-FFF2-40B4-BE49-F238E27FC236}">
                <a16:creationId xmlns:a16="http://schemas.microsoft.com/office/drawing/2014/main" id="{E82F8BF7-BA88-F9D1-C81F-035D7316E4D4}"/>
              </a:ext>
            </a:extLst>
          </p:cNvPr>
          <p:cNvSpPr txBox="1"/>
          <p:nvPr/>
        </p:nvSpPr>
        <p:spPr>
          <a:xfrm>
            <a:off x="12584272" y="883240"/>
            <a:ext cx="2946537" cy="13488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2400" b="1" dirty="0">
                <a:solidFill>
                  <a:schemeClr val="accent1"/>
                </a:solidFill>
                <a:latin typeface="Times New Roman" panose="02020603050405020304" pitchFamily="18" charset="0"/>
                <a:ea typeface="HK Grotesk Bold"/>
                <a:cs typeface="Times New Roman" panose="02020603050405020304" pitchFamily="18" charset="0"/>
                <a:sym typeface="HK Grotesk Bold"/>
              </a:rPr>
              <a:t>Output 3</a:t>
            </a:r>
          </a:p>
        </p:txBody>
      </p:sp>
      <p:sp>
        <p:nvSpPr>
          <p:cNvPr id="27" name="TextBox 14">
            <a:extLst>
              <a:ext uri="{FF2B5EF4-FFF2-40B4-BE49-F238E27FC236}">
                <a16:creationId xmlns:a16="http://schemas.microsoft.com/office/drawing/2014/main" id="{5637DF71-C581-0285-D06B-38765498FECD}"/>
              </a:ext>
            </a:extLst>
          </p:cNvPr>
          <p:cNvSpPr txBox="1"/>
          <p:nvPr/>
        </p:nvSpPr>
        <p:spPr>
          <a:xfrm>
            <a:off x="14463787" y="722376"/>
            <a:ext cx="2946537" cy="13488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2400" b="1" dirty="0">
                <a:solidFill>
                  <a:schemeClr val="accent1"/>
                </a:solidFill>
                <a:latin typeface="Times New Roman" panose="02020603050405020304" pitchFamily="18" charset="0"/>
                <a:ea typeface="HK Grotesk Bold"/>
                <a:cs typeface="Times New Roman" panose="02020603050405020304" pitchFamily="18" charset="0"/>
                <a:sym typeface="HK Grotesk Bold"/>
              </a:rPr>
              <a:t>Output 4</a:t>
            </a:r>
          </a:p>
        </p:txBody>
      </p:sp>
    </p:spTree>
    <p:extLst>
      <p:ext uri="{BB962C8B-B14F-4D97-AF65-F5344CB8AC3E}">
        <p14:creationId xmlns:p14="http://schemas.microsoft.com/office/powerpoint/2010/main" val="13734735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AE8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C553FAE-8D7F-F7B5-37E4-1F602E9A36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F8318FD9-53FF-F7B5-50E4-302AB4ECA1B7}"/>
              </a:ext>
            </a:extLst>
          </p:cNvPr>
          <p:cNvSpPr/>
          <p:nvPr/>
        </p:nvSpPr>
        <p:spPr>
          <a:xfrm>
            <a:off x="0" y="-9525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04BDD0C6-761D-090D-96B1-FF37AC793B32}"/>
              </a:ext>
            </a:extLst>
          </p:cNvPr>
          <p:cNvSpPr/>
          <p:nvPr/>
        </p:nvSpPr>
        <p:spPr>
          <a:xfrm>
            <a:off x="0" y="51435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0D7344E5-78CD-72A2-3CE9-F722EA447418}"/>
              </a:ext>
            </a:extLst>
          </p:cNvPr>
          <p:cNvSpPr/>
          <p:nvPr/>
        </p:nvSpPr>
        <p:spPr>
          <a:xfrm>
            <a:off x="6096000" y="-9525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8D442B8E-9202-2058-B8B6-DE1439943E8A}"/>
              </a:ext>
            </a:extLst>
          </p:cNvPr>
          <p:cNvSpPr/>
          <p:nvPr/>
        </p:nvSpPr>
        <p:spPr>
          <a:xfrm>
            <a:off x="6096000" y="51435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99FDFA73-0AB5-DB40-5FBB-559D41E6552B}"/>
              </a:ext>
            </a:extLst>
          </p:cNvPr>
          <p:cNvSpPr/>
          <p:nvPr/>
        </p:nvSpPr>
        <p:spPr>
          <a:xfrm>
            <a:off x="12192000" y="-9525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C1FF81B7-A531-DDA7-B7A1-3E09F4362494}"/>
              </a:ext>
            </a:extLst>
          </p:cNvPr>
          <p:cNvSpPr/>
          <p:nvPr/>
        </p:nvSpPr>
        <p:spPr>
          <a:xfrm>
            <a:off x="12192000" y="51435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8" name="Group 8">
            <a:extLst>
              <a:ext uri="{FF2B5EF4-FFF2-40B4-BE49-F238E27FC236}">
                <a16:creationId xmlns:a16="http://schemas.microsoft.com/office/drawing/2014/main" id="{D677D634-BC7B-9486-72C1-3C603825AC34}"/>
              </a:ext>
            </a:extLst>
          </p:cNvPr>
          <p:cNvGrpSpPr/>
          <p:nvPr/>
        </p:nvGrpSpPr>
        <p:grpSpPr>
          <a:xfrm>
            <a:off x="741149" y="1224385"/>
            <a:ext cx="16327650" cy="8582059"/>
            <a:chOff x="0" y="0"/>
            <a:chExt cx="3987829" cy="2021998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5E84877B-984D-CBCF-F48E-17088FB40F88}"/>
                </a:ext>
              </a:extLst>
            </p:cNvPr>
            <p:cNvSpPr/>
            <p:nvPr/>
          </p:nvSpPr>
          <p:spPr>
            <a:xfrm>
              <a:off x="0" y="0"/>
              <a:ext cx="3987829" cy="2021998"/>
            </a:xfrm>
            <a:custGeom>
              <a:avLst/>
              <a:gdLst/>
              <a:ahLst/>
              <a:cxnLst/>
              <a:rect l="l" t="t" r="r" b="b"/>
              <a:pathLst>
                <a:path w="3987829" h="2021998">
                  <a:moveTo>
                    <a:pt x="10226" y="0"/>
                  </a:moveTo>
                  <a:lnTo>
                    <a:pt x="3977603" y="0"/>
                  </a:lnTo>
                  <a:cubicBezTo>
                    <a:pt x="3980316" y="0"/>
                    <a:pt x="3982917" y="1077"/>
                    <a:pt x="3984834" y="2995"/>
                  </a:cubicBezTo>
                  <a:cubicBezTo>
                    <a:pt x="3986752" y="4913"/>
                    <a:pt x="3987829" y="7514"/>
                    <a:pt x="3987829" y="10226"/>
                  </a:cubicBezTo>
                  <a:lnTo>
                    <a:pt x="3987829" y="2011772"/>
                  </a:lnTo>
                  <a:cubicBezTo>
                    <a:pt x="3987829" y="2017419"/>
                    <a:pt x="3983251" y="2021998"/>
                    <a:pt x="3977603" y="2021998"/>
                  </a:cubicBezTo>
                  <a:lnTo>
                    <a:pt x="10226" y="2021998"/>
                  </a:lnTo>
                  <a:cubicBezTo>
                    <a:pt x="7514" y="2021998"/>
                    <a:pt x="4913" y="2020920"/>
                    <a:pt x="2995" y="2019003"/>
                  </a:cubicBezTo>
                  <a:cubicBezTo>
                    <a:pt x="1077" y="2017085"/>
                    <a:pt x="0" y="2014484"/>
                    <a:pt x="0" y="2011772"/>
                  </a:cubicBezTo>
                  <a:lnTo>
                    <a:pt x="0" y="10226"/>
                  </a:lnTo>
                  <a:cubicBezTo>
                    <a:pt x="0" y="7514"/>
                    <a:pt x="1077" y="4913"/>
                    <a:pt x="2995" y="2995"/>
                  </a:cubicBezTo>
                  <a:cubicBezTo>
                    <a:pt x="4913" y="1077"/>
                    <a:pt x="7514" y="0"/>
                    <a:pt x="10226" y="0"/>
                  </a:cubicBezTo>
                  <a:close/>
                </a:path>
              </a:pathLst>
            </a:custGeom>
            <a:solidFill>
              <a:srgbClr val="050A30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79E02749-43BE-E866-E59E-1299EF88212F}"/>
                </a:ext>
              </a:extLst>
            </p:cNvPr>
            <p:cNvSpPr txBox="1"/>
            <p:nvPr/>
          </p:nvSpPr>
          <p:spPr>
            <a:xfrm>
              <a:off x="0" y="-38100"/>
              <a:ext cx="3987829" cy="20600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4" name="Group 11">
            <a:extLst>
              <a:ext uri="{FF2B5EF4-FFF2-40B4-BE49-F238E27FC236}">
                <a16:creationId xmlns:a16="http://schemas.microsoft.com/office/drawing/2014/main" id="{F45ED603-0B44-D340-627B-3FFBCE97D94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905256" y="722376"/>
            <a:ext cx="16570252" cy="8681384"/>
            <a:chOff x="0" y="0"/>
            <a:chExt cx="4201638" cy="2095859"/>
          </a:xfrm>
        </p:grpSpPr>
        <p:sp>
          <p:nvSpPr>
            <p:cNvPr id="15" name="Freeform 12">
              <a:extLst>
                <a:ext uri="{FF2B5EF4-FFF2-40B4-BE49-F238E27FC236}">
                  <a16:creationId xmlns:a16="http://schemas.microsoft.com/office/drawing/2014/main" id="{1F5A2AE8-DE8B-26F2-4566-1216BFC18BB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4201638" cy="2095859"/>
            </a:xfrm>
            <a:custGeom>
              <a:avLst/>
              <a:gdLst/>
              <a:ahLst/>
              <a:cxnLst/>
              <a:rect l="l" t="t" r="r" b="b"/>
              <a:pathLst>
                <a:path w="4201638" h="2095859">
                  <a:moveTo>
                    <a:pt x="9706" y="0"/>
                  </a:moveTo>
                  <a:lnTo>
                    <a:pt x="4191932" y="0"/>
                  </a:lnTo>
                  <a:cubicBezTo>
                    <a:pt x="4197293" y="0"/>
                    <a:pt x="4201638" y="4345"/>
                    <a:pt x="4201638" y="9706"/>
                  </a:cubicBezTo>
                  <a:lnTo>
                    <a:pt x="4201638" y="2086153"/>
                  </a:lnTo>
                  <a:cubicBezTo>
                    <a:pt x="4201638" y="2088728"/>
                    <a:pt x="4200616" y="2091196"/>
                    <a:pt x="4198795" y="2093016"/>
                  </a:cubicBezTo>
                  <a:cubicBezTo>
                    <a:pt x="4196975" y="2094837"/>
                    <a:pt x="4194506" y="2095859"/>
                    <a:pt x="4191932" y="2095859"/>
                  </a:cubicBezTo>
                  <a:lnTo>
                    <a:pt x="9706" y="2095859"/>
                  </a:lnTo>
                  <a:cubicBezTo>
                    <a:pt x="7132" y="2095859"/>
                    <a:pt x="4663" y="2094837"/>
                    <a:pt x="2843" y="2093016"/>
                  </a:cubicBezTo>
                  <a:cubicBezTo>
                    <a:pt x="1023" y="2091196"/>
                    <a:pt x="0" y="2088728"/>
                    <a:pt x="0" y="2086153"/>
                  </a:cubicBezTo>
                  <a:lnTo>
                    <a:pt x="0" y="9706"/>
                  </a:lnTo>
                  <a:cubicBezTo>
                    <a:pt x="0" y="7132"/>
                    <a:pt x="1023" y="4663"/>
                    <a:pt x="2843" y="2843"/>
                  </a:cubicBezTo>
                  <a:cubicBezTo>
                    <a:pt x="4663" y="1023"/>
                    <a:pt x="7132" y="0"/>
                    <a:pt x="9706" y="0"/>
                  </a:cubicBezTo>
                  <a:close/>
                </a:path>
              </a:pathLst>
            </a:custGeom>
            <a:solidFill>
              <a:srgbClr val="F4F6FC"/>
            </a:solidFill>
            <a:ln w="38100" cap="sq">
              <a:solidFill>
                <a:srgbClr val="050A30"/>
              </a:solidFill>
              <a:prstDash val="solid"/>
              <a:miter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6" name="TextBox 13">
              <a:extLst>
                <a:ext uri="{FF2B5EF4-FFF2-40B4-BE49-F238E27FC236}">
                  <a16:creationId xmlns:a16="http://schemas.microsoft.com/office/drawing/2014/main" id="{45669A45-1477-E0B3-12DE-23EADE7CDEB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-38100"/>
              <a:ext cx="4201638" cy="21339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0" name="TextBox 14">
            <a:extLst>
              <a:ext uri="{FF2B5EF4-FFF2-40B4-BE49-F238E27FC236}">
                <a16:creationId xmlns:a16="http://schemas.microsoft.com/office/drawing/2014/main" id="{449865BD-4BFF-FEB1-E26E-C2F2AAB79B92}"/>
              </a:ext>
            </a:extLst>
          </p:cNvPr>
          <p:cNvSpPr txBox="1"/>
          <p:nvPr/>
        </p:nvSpPr>
        <p:spPr>
          <a:xfrm>
            <a:off x="9656480" y="343888"/>
            <a:ext cx="8631520" cy="14375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5400" b="1" dirty="0">
                <a:solidFill>
                  <a:schemeClr val="accent1"/>
                </a:solidFill>
                <a:latin typeface="HK Grotesk Bold"/>
                <a:ea typeface="HK Grotesk Bold"/>
                <a:cs typeface="Times New Roman" panose="02020603050405020304" pitchFamily="18" charset="0"/>
                <a:sym typeface="HK Grotesk Bold"/>
              </a:rPr>
              <a:t>Operation Addition</a:t>
            </a:r>
            <a:endParaRPr lang="en-US" sz="5400" b="1" dirty="0">
              <a:solidFill>
                <a:schemeClr val="accent1"/>
              </a:solidFill>
              <a:latin typeface="Times New Roman" panose="02020603050405020304" pitchFamily="18" charset="0"/>
              <a:ea typeface="HK Grotesk Bold"/>
              <a:cs typeface="Times New Roman" panose="02020603050405020304" pitchFamily="18" charset="0"/>
              <a:sym typeface="HK Grotesk Bold"/>
            </a:endParaRPr>
          </a:p>
        </p:txBody>
      </p:sp>
      <p:pic>
        <p:nvPicPr>
          <p:cNvPr id="17" name="Picture 16" descr="A black screen with blue lines&#10;&#10;AI-generated content may be incorrect.">
            <a:extLst>
              <a:ext uri="{FF2B5EF4-FFF2-40B4-BE49-F238E27FC236}">
                <a16:creationId xmlns:a16="http://schemas.microsoft.com/office/drawing/2014/main" id="{ADDEE22A-A380-BA01-5268-39F32F36A4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653" y="722376"/>
            <a:ext cx="11259239" cy="8544896"/>
          </a:xfrm>
          <a:prstGeom prst="rect">
            <a:avLst/>
          </a:prstGeom>
        </p:spPr>
      </p:pic>
      <p:sp>
        <p:nvSpPr>
          <p:cNvPr id="19" name="TextBox 14">
            <a:extLst>
              <a:ext uri="{FF2B5EF4-FFF2-40B4-BE49-F238E27FC236}">
                <a16:creationId xmlns:a16="http://schemas.microsoft.com/office/drawing/2014/main" id="{7E59E909-DCBB-087B-9181-4EE5CA47B57C}"/>
              </a:ext>
            </a:extLst>
          </p:cNvPr>
          <p:cNvSpPr txBox="1"/>
          <p:nvPr/>
        </p:nvSpPr>
        <p:spPr>
          <a:xfrm>
            <a:off x="9656480" y="1283346"/>
            <a:ext cx="8631520" cy="14375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5400" b="1" dirty="0">
                <a:solidFill>
                  <a:schemeClr val="accent1"/>
                </a:solidFill>
                <a:latin typeface="HK Grotesk Bold"/>
                <a:ea typeface="HK Grotesk Bold"/>
                <a:cs typeface="Times New Roman" panose="02020603050405020304" pitchFamily="18" charset="0"/>
                <a:sym typeface="HK Grotesk Bold"/>
              </a:rPr>
              <a:t>(FA_4B+4B)</a:t>
            </a:r>
            <a:endParaRPr lang="en-US" sz="5400" b="1" dirty="0">
              <a:solidFill>
                <a:schemeClr val="accent1"/>
              </a:solidFill>
              <a:latin typeface="Times New Roman" panose="02020603050405020304" pitchFamily="18" charset="0"/>
              <a:ea typeface="HK Grotesk Bold"/>
              <a:cs typeface="Times New Roman" panose="02020603050405020304" pitchFamily="18" charset="0"/>
              <a:sym typeface="HK Grotesk Bold"/>
            </a:endParaRPr>
          </a:p>
        </p:txBody>
      </p:sp>
    </p:spTree>
    <p:extLst>
      <p:ext uri="{BB962C8B-B14F-4D97-AF65-F5344CB8AC3E}">
        <p14:creationId xmlns:p14="http://schemas.microsoft.com/office/powerpoint/2010/main" val="13632394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AE8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B087418-1D61-423B-1604-BFBDC687B4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31EFE1C4-E646-638F-ACAB-F8E2E8DF2A8A}"/>
              </a:ext>
            </a:extLst>
          </p:cNvPr>
          <p:cNvSpPr/>
          <p:nvPr/>
        </p:nvSpPr>
        <p:spPr>
          <a:xfrm>
            <a:off x="0" y="-9525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7F39970E-E3D4-C575-6086-6219F3314EED}"/>
              </a:ext>
            </a:extLst>
          </p:cNvPr>
          <p:cNvSpPr/>
          <p:nvPr/>
        </p:nvSpPr>
        <p:spPr>
          <a:xfrm>
            <a:off x="0" y="51435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22EBFEDE-6394-57AA-B516-3E95FC6E2434}"/>
              </a:ext>
            </a:extLst>
          </p:cNvPr>
          <p:cNvSpPr/>
          <p:nvPr/>
        </p:nvSpPr>
        <p:spPr>
          <a:xfrm>
            <a:off x="6096000" y="-9525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D76EAD66-BD2B-0977-8095-E260290703EA}"/>
              </a:ext>
            </a:extLst>
          </p:cNvPr>
          <p:cNvSpPr/>
          <p:nvPr/>
        </p:nvSpPr>
        <p:spPr>
          <a:xfrm>
            <a:off x="6096000" y="51435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6585CB36-3B48-6F6C-0090-26C4D1B8D7D1}"/>
              </a:ext>
            </a:extLst>
          </p:cNvPr>
          <p:cNvSpPr/>
          <p:nvPr/>
        </p:nvSpPr>
        <p:spPr>
          <a:xfrm>
            <a:off x="12192000" y="-9525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4DA31B20-780F-0ADB-FE9B-E8E3CB3FD6B9}"/>
              </a:ext>
            </a:extLst>
          </p:cNvPr>
          <p:cNvSpPr/>
          <p:nvPr/>
        </p:nvSpPr>
        <p:spPr>
          <a:xfrm>
            <a:off x="12192000" y="51435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8" name="Group 8">
            <a:extLst>
              <a:ext uri="{FF2B5EF4-FFF2-40B4-BE49-F238E27FC236}">
                <a16:creationId xmlns:a16="http://schemas.microsoft.com/office/drawing/2014/main" id="{C778DD8A-A556-D166-D219-97BC9C824E5C}"/>
              </a:ext>
            </a:extLst>
          </p:cNvPr>
          <p:cNvGrpSpPr/>
          <p:nvPr/>
        </p:nvGrpSpPr>
        <p:grpSpPr>
          <a:xfrm>
            <a:off x="741149" y="1224385"/>
            <a:ext cx="16327650" cy="8582059"/>
            <a:chOff x="0" y="0"/>
            <a:chExt cx="3987829" cy="2021998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CB75ADD3-19FE-B07D-041C-885886E4DC85}"/>
                </a:ext>
              </a:extLst>
            </p:cNvPr>
            <p:cNvSpPr/>
            <p:nvPr/>
          </p:nvSpPr>
          <p:spPr>
            <a:xfrm>
              <a:off x="0" y="0"/>
              <a:ext cx="3987829" cy="2021998"/>
            </a:xfrm>
            <a:custGeom>
              <a:avLst/>
              <a:gdLst/>
              <a:ahLst/>
              <a:cxnLst/>
              <a:rect l="l" t="t" r="r" b="b"/>
              <a:pathLst>
                <a:path w="3987829" h="2021998">
                  <a:moveTo>
                    <a:pt x="10226" y="0"/>
                  </a:moveTo>
                  <a:lnTo>
                    <a:pt x="3977603" y="0"/>
                  </a:lnTo>
                  <a:cubicBezTo>
                    <a:pt x="3980316" y="0"/>
                    <a:pt x="3982917" y="1077"/>
                    <a:pt x="3984834" y="2995"/>
                  </a:cubicBezTo>
                  <a:cubicBezTo>
                    <a:pt x="3986752" y="4913"/>
                    <a:pt x="3987829" y="7514"/>
                    <a:pt x="3987829" y="10226"/>
                  </a:cubicBezTo>
                  <a:lnTo>
                    <a:pt x="3987829" y="2011772"/>
                  </a:lnTo>
                  <a:cubicBezTo>
                    <a:pt x="3987829" y="2017419"/>
                    <a:pt x="3983251" y="2021998"/>
                    <a:pt x="3977603" y="2021998"/>
                  </a:cubicBezTo>
                  <a:lnTo>
                    <a:pt x="10226" y="2021998"/>
                  </a:lnTo>
                  <a:cubicBezTo>
                    <a:pt x="7514" y="2021998"/>
                    <a:pt x="4913" y="2020920"/>
                    <a:pt x="2995" y="2019003"/>
                  </a:cubicBezTo>
                  <a:cubicBezTo>
                    <a:pt x="1077" y="2017085"/>
                    <a:pt x="0" y="2014484"/>
                    <a:pt x="0" y="2011772"/>
                  </a:cubicBezTo>
                  <a:lnTo>
                    <a:pt x="0" y="10226"/>
                  </a:lnTo>
                  <a:cubicBezTo>
                    <a:pt x="0" y="7514"/>
                    <a:pt x="1077" y="4913"/>
                    <a:pt x="2995" y="2995"/>
                  </a:cubicBezTo>
                  <a:cubicBezTo>
                    <a:pt x="4913" y="1077"/>
                    <a:pt x="7514" y="0"/>
                    <a:pt x="10226" y="0"/>
                  </a:cubicBezTo>
                  <a:close/>
                </a:path>
              </a:pathLst>
            </a:custGeom>
            <a:solidFill>
              <a:srgbClr val="050A30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9300B345-1F9A-AA06-6099-D9BF9B953782}"/>
                </a:ext>
              </a:extLst>
            </p:cNvPr>
            <p:cNvSpPr txBox="1"/>
            <p:nvPr/>
          </p:nvSpPr>
          <p:spPr>
            <a:xfrm>
              <a:off x="0" y="-38100"/>
              <a:ext cx="3987829" cy="20600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4" name="Group 11">
            <a:extLst>
              <a:ext uri="{FF2B5EF4-FFF2-40B4-BE49-F238E27FC236}">
                <a16:creationId xmlns:a16="http://schemas.microsoft.com/office/drawing/2014/main" id="{F2BF5952-A971-2B5A-21AE-1FCE49E9BA7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905256" y="722376"/>
            <a:ext cx="16570252" cy="8681384"/>
            <a:chOff x="0" y="0"/>
            <a:chExt cx="4201638" cy="2095859"/>
          </a:xfrm>
        </p:grpSpPr>
        <p:sp>
          <p:nvSpPr>
            <p:cNvPr id="15" name="Freeform 12">
              <a:extLst>
                <a:ext uri="{FF2B5EF4-FFF2-40B4-BE49-F238E27FC236}">
                  <a16:creationId xmlns:a16="http://schemas.microsoft.com/office/drawing/2014/main" id="{DF2BDC1D-7D8C-8D8E-FF34-B49196F0972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4201638" cy="2095859"/>
            </a:xfrm>
            <a:custGeom>
              <a:avLst/>
              <a:gdLst/>
              <a:ahLst/>
              <a:cxnLst/>
              <a:rect l="l" t="t" r="r" b="b"/>
              <a:pathLst>
                <a:path w="4201638" h="2095859">
                  <a:moveTo>
                    <a:pt x="9706" y="0"/>
                  </a:moveTo>
                  <a:lnTo>
                    <a:pt x="4191932" y="0"/>
                  </a:lnTo>
                  <a:cubicBezTo>
                    <a:pt x="4197293" y="0"/>
                    <a:pt x="4201638" y="4345"/>
                    <a:pt x="4201638" y="9706"/>
                  </a:cubicBezTo>
                  <a:lnTo>
                    <a:pt x="4201638" y="2086153"/>
                  </a:lnTo>
                  <a:cubicBezTo>
                    <a:pt x="4201638" y="2088728"/>
                    <a:pt x="4200616" y="2091196"/>
                    <a:pt x="4198795" y="2093016"/>
                  </a:cubicBezTo>
                  <a:cubicBezTo>
                    <a:pt x="4196975" y="2094837"/>
                    <a:pt x="4194506" y="2095859"/>
                    <a:pt x="4191932" y="2095859"/>
                  </a:cubicBezTo>
                  <a:lnTo>
                    <a:pt x="9706" y="2095859"/>
                  </a:lnTo>
                  <a:cubicBezTo>
                    <a:pt x="7132" y="2095859"/>
                    <a:pt x="4663" y="2094837"/>
                    <a:pt x="2843" y="2093016"/>
                  </a:cubicBezTo>
                  <a:cubicBezTo>
                    <a:pt x="1023" y="2091196"/>
                    <a:pt x="0" y="2088728"/>
                    <a:pt x="0" y="2086153"/>
                  </a:cubicBezTo>
                  <a:lnTo>
                    <a:pt x="0" y="9706"/>
                  </a:lnTo>
                  <a:cubicBezTo>
                    <a:pt x="0" y="7132"/>
                    <a:pt x="1023" y="4663"/>
                    <a:pt x="2843" y="2843"/>
                  </a:cubicBezTo>
                  <a:cubicBezTo>
                    <a:pt x="4663" y="1023"/>
                    <a:pt x="7132" y="0"/>
                    <a:pt x="9706" y="0"/>
                  </a:cubicBezTo>
                  <a:close/>
                </a:path>
              </a:pathLst>
            </a:custGeom>
            <a:solidFill>
              <a:srgbClr val="F4F6FC"/>
            </a:solidFill>
            <a:ln w="38100" cap="sq">
              <a:solidFill>
                <a:srgbClr val="050A30"/>
              </a:solidFill>
              <a:prstDash val="solid"/>
              <a:miter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6" name="TextBox 13">
              <a:extLst>
                <a:ext uri="{FF2B5EF4-FFF2-40B4-BE49-F238E27FC236}">
                  <a16:creationId xmlns:a16="http://schemas.microsoft.com/office/drawing/2014/main" id="{BD723BDB-0EAC-B200-82C8-1EE3990195DC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-38100"/>
              <a:ext cx="4201638" cy="21339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0" name="TextBox 14">
            <a:extLst>
              <a:ext uri="{FF2B5EF4-FFF2-40B4-BE49-F238E27FC236}">
                <a16:creationId xmlns:a16="http://schemas.microsoft.com/office/drawing/2014/main" id="{E0545AE1-0A1A-7F5D-8697-4A7638CD0335}"/>
              </a:ext>
            </a:extLst>
          </p:cNvPr>
          <p:cNvSpPr txBox="1"/>
          <p:nvPr/>
        </p:nvSpPr>
        <p:spPr>
          <a:xfrm>
            <a:off x="9656480" y="343888"/>
            <a:ext cx="8631520" cy="30573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5400" b="1" dirty="0">
                <a:solidFill>
                  <a:schemeClr val="accent1"/>
                </a:solidFill>
                <a:latin typeface="HK Grotesk Bold"/>
                <a:ea typeface="HK Grotesk Bold"/>
                <a:cs typeface="Times New Roman" panose="02020603050405020304" pitchFamily="18" charset="0"/>
                <a:sym typeface="HK Grotesk Bold"/>
              </a:rPr>
              <a:t>Operation Subtraction</a:t>
            </a:r>
          </a:p>
          <a:p>
            <a:pPr algn="ctr">
              <a:lnSpc>
                <a:spcPts val="12880"/>
              </a:lnSpc>
            </a:pPr>
            <a:endParaRPr lang="en-US" sz="3200" b="1" dirty="0">
              <a:solidFill>
                <a:schemeClr val="accent1"/>
              </a:solidFill>
              <a:latin typeface="Times New Roman" panose="02020603050405020304" pitchFamily="18" charset="0"/>
              <a:ea typeface="HK Grotesk Bold"/>
              <a:cs typeface="Times New Roman" panose="02020603050405020304" pitchFamily="18" charset="0"/>
              <a:sym typeface="HK Grotesk Bold"/>
            </a:endParaRPr>
          </a:p>
        </p:txBody>
      </p:sp>
      <p:pic>
        <p:nvPicPr>
          <p:cNvPr id="12" name="Picture 11" descr="A black background with blue lines&#10;&#10;AI-generated content may be incorrect.">
            <a:extLst>
              <a:ext uri="{FF2B5EF4-FFF2-40B4-BE49-F238E27FC236}">
                <a16:creationId xmlns:a16="http://schemas.microsoft.com/office/drawing/2014/main" id="{DC176B63-55BB-980D-B273-16CFECC405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256" y="722376"/>
            <a:ext cx="11286744" cy="8550265"/>
          </a:xfrm>
          <a:prstGeom prst="rect">
            <a:avLst/>
          </a:prstGeom>
        </p:spPr>
      </p:pic>
      <p:sp>
        <p:nvSpPr>
          <p:cNvPr id="13" name="TextBox 14">
            <a:extLst>
              <a:ext uri="{FF2B5EF4-FFF2-40B4-BE49-F238E27FC236}">
                <a16:creationId xmlns:a16="http://schemas.microsoft.com/office/drawing/2014/main" id="{BA65C018-3F1B-0B8C-5821-4A27DFDC1447}"/>
              </a:ext>
            </a:extLst>
          </p:cNvPr>
          <p:cNvSpPr txBox="1"/>
          <p:nvPr/>
        </p:nvSpPr>
        <p:spPr>
          <a:xfrm>
            <a:off x="9656480" y="1283346"/>
            <a:ext cx="8631520" cy="14375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5400" b="1" dirty="0">
                <a:solidFill>
                  <a:schemeClr val="accent1"/>
                </a:solidFill>
                <a:latin typeface="HK Grotesk Bold"/>
                <a:ea typeface="HK Grotesk Bold"/>
                <a:cs typeface="Times New Roman" panose="02020603050405020304" pitchFamily="18" charset="0"/>
                <a:sym typeface="HK Grotesk Bold"/>
              </a:rPr>
              <a:t>(FA_4B-4B)</a:t>
            </a:r>
            <a:endParaRPr lang="en-US" sz="5400" b="1" dirty="0">
              <a:solidFill>
                <a:schemeClr val="accent1"/>
              </a:solidFill>
              <a:latin typeface="Times New Roman" panose="02020603050405020304" pitchFamily="18" charset="0"/>
              <a:ea typeface="HK Grotesk Bold"/>
              <a:cs typeface="Times New Roman" panose="02020603050405020304" pitchFamily="18" charset="0"/>
              <a:sym typeface="HK Grotesk Bold"/>
            </a:endParaRPr>
          </a:p>
        </p:txBody>
      </p:sp>
    </p:spTree>
    <p:extLst>
      <p:ext uri="{BB962C8B-B14F-4D97-AF65-F5344CB8AC3E}">
        <p14:creationId xmlns:p14="http://schemas.microsoft.com/office/powerpoint/2010/main" val="25231784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AE8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5FA6029-A390-59D5-DDF7-6C2805817F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64C7954D-52BE-9252-3097-5928994DF83F}"/>
              </a:ext>
            </a:extLst>
          </p:cNvPr>
          <p:cNvSpPr/>
          <p:nvPr/>
        </p:nvSpPr>
        <p:spPr>
          <a:xfrm>
            <a:off x="0" y="-9525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31A7F376-0C15-33F0-0767-33A6EC895B23}"/>
              </a:ext>
            </a:extLst>
          </p:cNvPr>
          <p:cNvSpPr/>
          <p:nvPr/>
        </p:nvSpPr>
        <p:spPr>
          <a:xfrm>
            <a:off x="0" y="51435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DBBD4467-02BF-F342-CFEE-D509C1266766}"/>
              </a:ext>
            </a:extLst>
          </p:cNvPr>
          <p:cNvSpPr/>
          <p:nvPr/>
        </p:nvSpPr>
        <p:spPr>
          <a:xfrm>
            <a:off x="6096000" y="-9525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6556CDC5-A883-5E00-F9F6-57818AEB6CD8}"/>
              </a:ext>
            </a:extLst>
          </p:cNvPr>
          <p:cNvSpPr/>
          <p:nvPr/>
        </p:nvSpPr>
        <p:spPr>
          <a:xfrm>
            <a:off x="6096000" y="51435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BAA89286-26CB-04EC-4530-34E274CA4D74}"/>
              </a:ext>
            </a:extLst>
          </p:cNvPr>
          <p:cNvSpPr/>
          <p:nvPr/>
        </p:nvSpPr>
        <p:spPr>
          <a:xfrm>
            <a:off x="12192000" y="-9525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2A111140-A834-9C85-A777-2313396A7BA8}"/>
              </a:ext>
            </a:extLst>
          </p:cNvPr>
          <p:cNvSpPr/>
          <p:nvPr/>
        </p:nvSpPr>
        <p:spPr>
          <a:xfrm>
            <a:off x="12192000" y="51435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8" name="Group 8">
            <a:extLst>
              <a:ext uri="{FF2B5EF4-FFF2-40B4-BE49-F238E27FC236}">
                <a16:creationId xmlns:a16="http://schemas.microsoft.com/office/drawing/2014/main" id="{17D647F3-DD35-7035-65BB-F3FA6D0EF4C4}"/>
              </a:ext>
            </a:extLst>
          </p:cNvPr>
          <p:cNvGrpSpPr/>
          <p:nvPr/>
        </p:nvGrpSpPr>
        <p:grpSpPr>
          <a:xfrm>
            <a:off x="741149" y="1224385"/>
            <a:ext cx="16327650" cy="8582059"/>
            <a:chOff x="0" y="0"/>
            <a:chExt cx="3987829" cy="2021998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7D0D359A-991D-0FBB-5D24-7ABA5A5BA00A}"/>
                </a:ext>
              </a:extLst>
            </p:cNvPr>
            <p:cNvSpPr/>
            <p:nvPr/>
          </p:nvSpPr>
          <p:spPr>
            <a:xfrm>
              <a:off x="0" y="0"/>
              <a:ext cx="3987829" cy="2021998"/>
            </a:xfrm>
            <a:custGeom>
              <a:avLst/>
              <a:gdLst/>
              <a:ahLst/>
              <a:cxnLst/>
              <a:rect l="l" t="t" r="r" b="b"/>
              <a:pathLst>
                <a:path w="3987829" h="2021998">
                  <a:moveTo>
                    <a:pt x="10226" y="0"/>
                  </a:moveTo>
                  <a:lnTo>
                    <a:pt x="3977603" y="0"/>
                  </a:lnTo>
                  <a:cubicBezTo>
                    <a:pt x="3980316" y="0"/>
                    <a:pt x="3982917" y="1077"/>
                    <a:pt x="3984834" y="2995"/>
                  </a:cubicBezTo>
                  <a:cubicBezTo>
                    <a:pt x="3986752" y="4913"/>
                    <a:pt x="3987829" y="7514"/>
                    <a:pt x="3987829" y="10226"/>
                  </a:cubicBezTo>
                  <a:lnTo>
                    <a:pt x="3987829" y="2011772"/>
                  </a:lnTo>
                  <a:cubicBezTo>
                    <a:pt x="3987829" y="2017419"/>
                    <a:pt x="3983251" y="2021998"/>
                    <a:pt x="3977603" y="2021998"/>
                  </a:cubicBezTo>
                  <a:lnTo>
                    <a:pt x="10226" y="2021998"/>
                  </a:lnTo>
                  <a:cubicBezTo>
                    <a:pt x="7514" y="2021998"/>
                    <a:pt x="4913" y="2020920"/>
                    <a:pt x="2995" y="2019003"/>
                  </a:cubicBezTo>
                  <a:cubicBezTo>
                    <a:pt x="1077" y="2017085"/>
                    <a:pt x="0" y="2014484"/>
                    <a:pt x="0" y="2011772"/>
                  </a:cubicBezTo>
                  <a:lnTo>
                    <a:pt x="0" y="10226"/>
                  </a:lnTo>
                  <a:cubicBezTo>
                    <a:pt x="0" y="7514"/>
                    <a:pt x="1077" y="4913"/>
                    <a:pt x="2995" y="2995"/>
                  </a:cubicBezTo>
                  <a:cubicBezTo>
                    <a:pt x="4913" y="1077"/>
                    <a:pt x="7514" y="0"/>
                    <a:pt x="10226" y="0"/>
                  </a:cubicBezTo>
                  <a:close/>
                </a:path>
              </a:pathLst>
            </a:custGeom>
            <a:solidFill>
              <a:srgbClr val="050A30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150BA7B4-A3A6-B28C-7968-9F9D9883522E}"/>
                </a:ext>
              </a:extLst>
            </p:cNvPr>
            <p:cNvSpPr txBox="1"/>
            <p:nvPr/>
          </p:nvSpPr>
          <p:spPr>
            <a:xfrm>
              <a:off x="0" y="-38100"/>
              <a:ext cx="3987829" cy="20600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4" name="Group 11">
            <a:extLst>
              <a:ext uri="{FF2B5EF4-FFF2-40B4-BE49-F238E27FC236}">
                <a16:creationId xmlns:a16="http://schemas.microsoft.com/office/drawing/2014/main" id="{91EDAEB3-E0AF-DA65-D26F-2F082301EFBF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905256" y="722376"/>
            <a:ext cx="16570252" cy="8681384"/>
            <a:chOff x="0" y="0"/>
            <a:chExt cx="4201638" cy="2095859"/>
          </a:xfrm>
        </p:grpSpPr>
        <p:sp>
          <p:nvSpPr>
            <p:cNvPr id="15" name="Freeform 12">
              <a:extLst>
                <a:ext uri="{FF2B5EF4-FFF2-40B4-BE49-F238E27FC236}">
                  <a16:creationId xmlns:a16="http://schemas.microsoft.com/office/drawing/2014/main" id="{B962CF19-715E-4C22-F2AD-47C93C3871E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4201638" cy="2095859"/>
            </a:xfrm>
            <a:custGeom>
              <a:avLst/>
              <a:gdLst/>
              <a:ahLst/>
              <a:cxnLst/>
              <a:rect l="l" t="t" r="r" b="b"/>
              <a:pathLst>
                <a:path w="4201638" h="2095859">
                  <a:moveTo>
                    <a:pt x="9706" y="0"/>
                  </a:moveTo>
                  <a:lnTo>
                    <a:pt x="4191932" y="0"/>
                  </a:lnTo>
                  <a:cubicBezTo>
                    <a:pt x="4197293" y="0"/>
                    <a:pt x="4201638" y="4345"/>
                    <a:pt x="4201638" y="9706"/>
                  </a:cubicBezTo>
                  <a:lnTo>
                    <a:pt x="4201638" y="2086153"/>
                  </a:lnTo>
                  <a:cubicBezTo>
                    <a:pt x="4201638" y="2088728"/>
                    <a:pt x="4200616" y="2091196"/>
                    <a:pt x="4198795" y="2093016"/>
                  </a:cubicBezTo>
                  <a:cubicBezTo>
                    <a:pt x="4196975" y="2094837"/>
                    <a:pt x="4194506" y="2095859"/>
                    <a:pt x="4191932" y="2095859"/>
                  </a:cubicBezTo>
                  <a:lnTo>
                    <a:pt x="9706" y="2095859"/>
                  </a:lnTo>
                  <a:cubicBezTo>
                    <a:pt x="7132" y="2095859"/>
                    <a:pt x="4663" y="2094837"/>
                    <a:pt x="2843" y="2093016"/>
                  </a:cubicBezTo>
                  <a:cubicBezTo>
                    <a:pt x="1023" y="2091196"/>
                    <a:pt x="0" y="2088728"/>
                    <a:pt x="0" y="2086153"/>
                  </a:cubicBezTo>
                  <a:lnTo>
                    <a:pt x="0" y="9706"/>
                  </a:lnTo>
                  <a:cubicBezTo>
                    <a:pt x="0" y="7132"/>
                    <a:pt x="1023" y="4663"/>
                    <a:pt x="2843" y="2843"/>
                  </a:cubicBezTo>
                  <a:cubicBezTo>
                    <a:pt x="4663" y="1023"/>
                    <a:pt x="7132" y="0"/>
                    <a:pt x="9706" y="0"/>
                  </a:cubicBezTo>
                  <a:close/>
                </a:path>
              </a:pathLst>
            </a:custGeom>
            <a:solidFill>
              <a:srgbClr val="F4F6FC"/>
            </a:solidFill>
            <a:ln w="38100" cap="sq">
              <a:solidFill>
                <a:srgbClr val="050A30"/>
              </a:solidFill>
              <a:prstDash val="solid"/>
              <a:miter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6" name="TextBox 13">
              <a:extLst>
                <a:ext uri="{FF2B5EF4-FFF2-40B4-BE49-F238E27FC236}">
                  <a16:creationId xmlns:a16="http://schemas.microsoft.com/office/drawing/2014/main" id="{561564DD-5DF2-2298-17C1-FFFA7283727B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-38100"/>
              <a:ext cx="4201638" cy="21339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0" name="TextBox 14">
            <a:extLst>
              <a:ext uri="{FF2B5EF4-FFF2-40B4-BE49-F238E27FC236}">
                <a16:creationId xmlns:a16="http://schemas.microsoft.com/office/drawing/2014/main" id="{B0ABB1E8-8326-151F-55D2-39CAC434B8C8}"/>
              </a:ext>
            </a:extLst>
          </p:cNvPr>
          <p:cNvSpPr txBox="1"/>
          <p:nvPr/>
        </p:nvSpPr>
        <p:spPr>
          <a:xfrm>
            <a:off x="3806631" y="3589"/>
            <a:ext cx="10196686" cy="14375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5400" b="1" dirty="0">
                <a:solidFill>
                  <a:schemeClr val="accent1"/>
                </a:solidFill>
                <a:latin typeface="HK Grotesk Bold"/>
                <a:ea typeface="HK Grotesk Bold"/>
                <a:cs typeface="Times New Roman" panose="02020603050405020304" pitchFamily="18" charset="0"/>
                <a:sym typeface="HK Grotesk Bold"/>
              </a:rPr>
              <a:t>Operation Multiplication (015)C</a:t>
            </a:r>
            <a:endParaRPr lang="en-US" sz="5400" b="1" dirty="0">
              <a:solidFill>
                <a:schemeClr val="accent1"/>
              </a:solidFill>
              <a:latin typeface="Times New Roman" panose="02020603050405020304" pitchFamily="18" charset="0"/>
              <a:ea typeface="HK Grotesk Bold"/>
              <a:cs typeface="Times New Roman" panose="02020603050405020304" pitchFamily="18" charset="0"/>
              <a:sym typeface="HK Grotesk Bold"/>
            </a:endParaRPr>
          </a:p>
        </p:txBody>
      </p:sp>
      <p:pic>
        <p:nvPicPr>
          <p:cNvPr id="12" name="Picture 11" descr="A computer screen shot of a circuit board&#10;&#10;AI-generated content may be incorrect.">
            <a:extLst>
              <a:ext uri="{FF2B5EF4-FFF2-40B4-BE49-F238E27FC236}">
                <a16:creationId xmlns:a16="http://schemas.microsoft.com/office/drawing/2014/main" id="{3309FB53-467F-B199-92EB-B72F9C6FAB2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094" y="1305901"/>
            <a:ext cx="16327650" cy="8129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8794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AE8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99D5EED-C498-FE0B-4D80-BB37675CD6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870527A0-C910-DEB0-D12A-59AF6A3FA17F}"/>
              </a:ext>
            </a:extLst>
          </p:cNvPr>
          <p:cNvSpPr/>
          <p:nvPr/>
        </p:nvSpPr>
        <p:spPr>
          <a:xfrm>
            <a:off x="0" y="-9525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3309C723-CC7C-6796-B70C-231884A721EF}"/>
              </a:ext>
            </a:extLst>
          </p:cNvPr>
          <p:cNvSpPr/>
          <p:nvPr/>
        </p:nvSpPr>
        <p:spPr>
          <a:xfrm>
            <a:off x="0" y="51435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CC7E327C-70E2-AF0E-0B65-1F6D27F1199C}"/>
              </a:ext>
            </a:extLst>
          </p:cNvPr>
          <p:cNvSpPr/>
          <p:nvPr/>
        </p:nvSpPr>
        <p:spPr>
          <a:xfrm>
            <a:off x="6096000" y="-9525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EB81C1CB-906A-6984-71B8-496758D01F1D}"/>
              </a:ext>
            </a:extLst>
          </p:cNvPr>
          <p:cNvSpPr/>
          <p:nvPr/>
        </p:nvSpPr>
        <p:spPr>
          <a:xfrm>
            <a:off x="6096000" y="51435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4D99BC08-5E84-DDD1-65FB-1C5DC8F06C09}"/>
              </a:ext>
            </a:extLst>
          </p:cNvPr>
          <p:cNvSpPr/>
          <p:nvPr/>
        </p:nvSpPr>
        <p:spPr>
          <a:xfrm>
            <a:off x="12192000" y="-9525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D30BF8FB-E1B4-A5C5-B329-DAD0BB843407}"/>
              </a:ext>
            </a:extLst>
          </p:cNvPr>
          <p:cNvSpPr/>
          <p:nvPr/>
        </p:nvSpPr>
        <p:spPr>
          <a:xfrm>
            <a:off x="12192000" y="51435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8" name="Group 8">
            <a:extLst>
              <a:ext uri="{FF2B5EF4-FFF2-40B4-BE49-F238E27FC236}">
                <a16:creationId xmlns:a16="http://schemas.microsoft.com/office/drawing/2014/main" id="{817B6B1D-38CB-F3BB-5494-D386B092F0DF}"/>
              </a:ext>
            </a:extLst>
          </p:cNvPr>
          <p:cNvGrpSpPr/>
          <p:nvPr/>
        </p:nvGrpSpPr>
        <p:grpSpPr>
          <a:xfrm>
            <a:off x="741149" y="1224385"/>
            <a:ext cx="16327650" cy="8582059"/>
            <a:chOff x="0" y="0"/>
            <a:chExt cx="3987829" cy="2021998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46747D9C-38B8-4863-BB59-D0E87E707D1A}"/>
                </a:ext>
              </a:extLst>
            </p:cNvPr>
            <p:cNvSpPr/>
            <p:nvPr/>
          </p:nvSpPr>
          <p:spPr>
            <a:xfrm>
              <a:off x="0" y="0"/>
              <a:ext cx="3987829" cy="2021998"/>
            </a:xfrm>
            <a:custGeom>
              <a:avLst/>
              <a:gdLst/>
              <a:ahLst/>
              <a:cxnLst/>
              <a:rect l="l" t="t" r="r" b="b"/>
              <a:pathLst>
                <a:path w="3987829" h="2021998">
                  <a:moveTo>
                    <a:pt x="10226" y="0"/>
                  </a:moveTo>
                  <a:lnTo>
                    <a:pt x="3977603" y="0"/>
                  </a:lnTo>
                  <a:cubicBezTo>
                    <a:pt x="3980316" y="0"/>
                    <a:pt x="3982917" y="1077"/>
                    <a:pt x="3984834" y="2995"/>
                  </a:cubicBezTo>
                  <a:cubicBezTo>
                    <a:pt x="3986752" y="4913"/>
                    <a:pt x="3987829" y="7514"/>
                    <a:pt x="3987829" y="10226"/>
                  </a:cubicBezTo>
                  <a:lnTo>
                    <a:pt x="3987829" y="2011772"/>
                  </a:lnTo>
                  <a:cubicBezTo>
                    <a:pt x="3987829" y="2017419"/>
                    <a:pt x="3983251" y="2021998"/>
                    <a:pt x="3977603" y="2021998"/>
                  </a:cubicBezTo>
                  <a:lnTo>
                    <a:pt x="10226" y="2021998"/>
                  </a:lnTo>
                  <a:cubicBezTo>
                    <a:pt x="7514" y="2021998"/>
                    <a:pt x="4913" y="2020920"/>
                    <a:pt x="2995" y="2019003"/>
                  </a:cubicBezTo>
                  <a:cubicBezTo>
                    <a:pt x="1077" y="2017085"/>
                    <a:pt x="0" y="2014484"/>
                    <a:pt x="0" y="2011772"/>
                  </a:cubicBezTo>
                  <a:lnTo>
                    <a:pt x="0" y="10226"/>
                  </a:lnTo>
                  <a:cubicBezTo>
                    <a:pt x="0" y="7514"/>
                    <a:pt x="1077" y="4913"/>
                    <a:pt x="2995" y="2995"/>
                  </a:cubicBezTo>
                  <a:cubicBezTo>
                    <a:pt x="4913" y="1077"/>
                    <a:pt x="7514" y="0"/>
                    <a:pt x="10226" y="0"/>
                  </a:cubicBezTo>
                  <a:close/>
                </a:path>
              </a:pathLst>
            </a:custGeom>
            <a:solidFill>
              <a:srgbClr val="050A30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CA3A8FDF-FE5E-515A-31EF-6E62926ABD78}"/>
                </a:ext>
              </a:extLst>
            </p:cNvPr>
            <p:cNvSpPr txBox="1"/>
            <p:nvPr/>
          </p:nvSpPr>
          <p:spPr>
            <a:xfrm>
              <a:off x="0" y="-38100"/>
              <a:ext cx="3987829" cy="20600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4" name="Group 11">
            <a:extLst>
              <a:ext uri="{FF2B5EF4-FFF2-40B4-BE49-F238E27FC236}">
                <a16:creationId xmlns:a16="http://schemas.microsoft.com/office/drawing/2014/main" id="{95FA0C3C-B2AF-A375-0830-F03FF76CB49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905256" y="722376"/>
            <a:ext cx="16570252" cy="8681384"/>
            <a:chOff x="0" y="0"/>
            <a:chExt cx="4201638" cy="2095859"/>
          </a:xfrm>
        </p:grpSpPr>
        <p:sp>
          <p:nvSpPr>
            <p:cNvPr id="15" name="Freeform 12">
              <a:extLst>
                <a:ext uri="{FF2B5EF4-FFF2-40B4-BE49-F238E27FC236}">
                  <a16:creationId xmlns:a16="http://schemas.microsoft.com/office/drawing/2014/main" id="{1D5D406C-A0F3-9082-A074-CF704F035CE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4201638" cy="2095859"/>
            </a:xfrm>
            <a:custGeom>
              <a:avLst/>
              <a:gdLst/>
              <a:ahLst/>
              <a:cxnLst/>
              <a:rect l="l" t="t" r="r" b="b"/>
              <a:pathLst>
                <a:path w="4201638" h="2095859">
                  <a:moveTo>
                    <a:pt x="9706" y="0"/>
                  </a:moveTo>
                  <a:lnTo>
                    <a:pt x="4191932" y="0"/>
                  </a:lnTo>
                  <a:cubicBezTo>
                    <a:pt x="4197293" y="0"/>
                    <a:pt x="4201638" y="4345"/>
                    <a:pt x="4201638" y="9706"/>
                  </a:cubicBezTo>
                  <a:lnTo>
                    <a:pt x="4201638" y="2086153"/>
                  </a:lnTo>
                  <a:cubicBezTo>
                    <a:pt x="4201638" y="2088728"/>
                    <a:pt x="4200616" y="2091196"/>
                    <a:pt x="4198795" y="2093016"/>
                  </a:cubicBezTo>
                  <a:cubicBezTo>
                    <a:pt x="4196975" y="2094837"/>
                    <a:pt x="4194506" y="2095859"/>
                    <a:pt x="4191932" y="2095859"/>
                  </a:cubicBezTo>
                  <a:lnTo>
                    <a:pt x="9706" y="2095859"/>
                  </a:lnTo>
                  <a:cubicBezTo>
                    <a:pt x="7132" y="2095859"/>
                    <a:pt x="4663" y="2094837"/>
                    <a:pt x="2843" y="2093016"/>
                  </a:cubicBezTo>
                  <a:cubicBezTo>
                    <a:pt x="1023" y="2091196"/>
                    <a:pt x="0" y="2088728"/>
                    <a:pt x="0" y="2086153"/>
                  </a:cubicBezTo>
                  <a:lnTo>
                    <a:pt x="0" y="9706"/>
                  </a:lnTo>
                  <a:cubicBezTo>
                    <a:pt x="0" y="7132"/>
                    <a:pt x="1023" y="4663"/>
                    <a:pt x="2843" y="2843"/>
                  </a:cubicBezTo>
                  <a:cubicBezTo>
                    <a:pt x="4663" y="1023"/>
                    <a:pt x="7132" y="0"/>
                    <a:pt x="9706" y="0"/>
                  </a:cubicBezTo>
                  <a:close/>
                </a:path>
              </a:pathLst>
            </a:custGeom>
            <a:solidFill>
              <a:srgbClr val="F4F6FC"/>
            </a:solidFill>
            <a:ln w="38100" cap="sq">
              <a:solidFill>
                <a:srgbClr val="050A30"/>
              </a:solidFill>
              <a:prstDash val="solid"/>
              <a:miter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6" name="TextBox 13">
              <a:extLst>
                <a:ext uri="{FF2B5EF4-FFF2-40B4-BE49-F238E27FC236}">
                  <a16:creationId xmlns:a16="http://schemas.microsoft.com/office/drawing/2014/main" id="{E16A12AC-EEE7-641C-FD6E-DA031B5157B8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-38100"/>
              <a:ext cx="4201638" cy="21339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0" name="TextBox 14">
            <a:extLst>
              <a:ext uri="{FF2B5EF4-FFF2-40B4-BE49-F238E27FC236}">
                <a16:creationId xmlns:a16="http://schemas.microsoft.com/office/drawing/2014/main" id="{9D6053FF-1837-20B6-EE61-6E3D0B4BC3A8}"/>
              </a:ext>
            </a:extLst>
          </p:cNvPr>
          <p:cNvSpPr txBox="1"/>
          <p:nvPr/>
        </p:nvSpPr>
        <p:spPr>
          <a:xfrm>
            <a:off x="3806631" y="3589"/>
            <a:ext cx="10196686" cy="14375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5400" b="1" dirty="0">
                <a:solidFill>
                  <a:schemeClr val="accent1"/>
                </a:solidFill>
                <a:latin typeface="HK Grotesk Bold"/>
                <a:ea typeface="HK Grotesk Bold"/>
                <a:cs typeface="Times New Roman" panose="02020603050405020304" pitchFamily="18" charset="0"/>
                <a:sym typeface="HK Grotesk Bold"/>
              </a:rPr>
              <a:t>Operation Multiplication (015)D</a:t>
            </a:r>
            <a:endParaRPr lang="en-US" sz="5400" b="1" dirty="0">
              <a:solidFill>
                <a:schemeClr val="accent1"/>
              </a:solidFill>
              <a:latin typeface="Times New Roman" panose="02020603050405020304" pitchFamily="18" charset="0"/>
              <a:ea typeface="HK Grotesk Bold"/>
              <a:cs typeface="Times New Roman" panose="02020603050405020304" pitchFamily="18" charset="0"/>
              <a:sym typeface="HK Grotesk Bold"/>
            </a:endParaRPr>
          </a:p>
        </p:txBody>
      </p:sp>
      <p:pic>
        <p:nvPicPr>
          <p:cNvPr id="13" name="Picture 12" descr="A computer screen shot of a computer&#10;&#10;AI-generated content may be incorrect.">
            <a:extLst>
              <a:ext uri="{FF2B5EF4-FFF2-40B4-BE49-F238E27FC236}">
                <a16:creationId xmlns:a16="http://schemas.microsoft.com/office/drawing/2014/main" id="{34570907-B2A4-5A4B-FB25-960C636929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602" y="1304816"/>
            <a:ext cx="16186304" cy="8086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0336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AE8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1C4A0A8-CE7E-A17F-CC1C-70D06097C7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78788458-3FD0-C14D-6921-D4AF70E06260}"/>
              </a:ext>
            </a:extLst>
          </p:cNvPr>
          <p:cNvSpPr/>
          <p:nvPr/>
        </p:nvSpPr>
        <p:spPr>
          <a:xfrm>
            <a:off x="0" y="-9525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5B092158-C73C-1AF6-450A-4C9563895D82}"/>
              </a:ext>
            </a:extLst>
          </p:cNvPr>
          <p:cNvSpPr/>
          <p:nvPr/>
        </p:nvSpPr>
        <p:spPr>
          <a:xfrm>
            <a:off x="0" y="51435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44C74482-15D6-7CF3-AA05-D8DA26A38D27}"/>
              </a:ext>
            </a:extLst>
          </p:cNvPr>
          <p:cNvSpPr/>
          <p:nvPr/>
        </p:nvSpPr>
        <p:spPr>
          <a:xfrm>
            <a:off x="6096000" y="-9525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4A8E6CBC-4E59-8B10-1811-9977D368A495}"/>
              </a:ext>
            </a:extLst>
          </p:cNvPr>
          <p:cNvSpPr/>
          <p:nvPr/>
        </p:nvSpPr>
        <p:spPr>
          <a:xfrm>
            <a:off x="6096000" y="51435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A9604823-A2CC-3A30-45EB-00B2410FF78B}"/>
              </a:ext>
            </a:extLst>
          </p:cNvPr>
          <p:cNvSpPr/>
          <p:nvPr/>
        </p:nvSpPr>
        <p:spPr>
          <a:xfrm>
            <a:off x="12192000" y="-9525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86C9C9F0-FFD3-BB0E-97DD-F12A0208A326}"/>
              </a:ext>
            </a:extLst>
          </p:cNvPr>
          <p:cNvSpPr/>
          <p:nvPr/>
        </p:nvSpPr>
        <p:spPr>
          <a:xfrm>
            <a:off x="12192000" y="51435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8" name="Group 8">
            <a:extLst>
              <a:ext uri="{FF2B5EF4-FFF2-40B4-BE49-F238E27FC236}">
                <a16:creationId xmlns:a16="http://schemas.microsoft.com/office/drawing/2014/main" id="{7D3397AC-9F7F-D329-E040-E61FFE41D465}"/>
              </a:ext>
            </a:extLst>
          </p:cNvPr>
          <p:cNvGrpSpPr/>
          <p:nvPr/>
        </p:nvGrpSpPr>
        <p:grpSpPr>
          <a:xfrm>
            <a:off x="741149" y="1224385"/>
            <a:ext cx="16327650" cy="8582059"/>
            <a:chOff x="0" y="0"/>
            <a:chExt cx="3987829" cy="2021998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BB978D7C-6C86-5CB8-5A8F-6C487CA9552A}"/>
                </a:ext>
              </a:extLst>
            </p:cNvPr>
            <p:cNvSpPr/>
            <p:nvPr/>
          </p:nvSpPr>
          <p:spPr>
            <a:xfrm>
              <a:off x="0" y="0"/>
              <a:ext cx="3987829" cy="2021998"/>
            </a:xfrm>
            <a:custGeom>
              <a:avLst/>
              <a:gdLst/>
              <a:ahLst/>
              <a:cxnLst/>
              <a:rect l="l" t="t" r="r" b="b"/>
              <a:pathLst>
                <a:path w="3987829" h="2021998">
                  <a:moveTo>
                    <a:pt x="10226" y="0"/>
                  </a:moveTo>
                  <a:lnTo>
                    <a:pt x="3977603" y="0"/>
                  </a:lnTo>
                  <a:cubicBezTo>
                    <a:pt x="3980316" y="0"/>
                    <a:pt x="3982917" y="1077"/>
                    <a:pt x="3984834" y="2995"/>
                  </a:cubicBezTo>
                  <a:cubicBezTo>
                    <a:pt x="3986752" y="4913"/>
                    <a:pt x="3987829" y="7514"/>
                    <a:pt x="3987829" y="10226"/>
                  </a:cubicBezTo>
                  <a:lnTo>
                    <a:pt x="3987829" y="2011772"/>
                  </a:lnTo>
                  <a:cubicBezTo>
                    <a:pt x="3987829" y="2017419"/>
                    <a:pt x="3983251" y="2021998"/>
                    <a:pt x="3977603" y="2021998"/>
                  </a:cubicBezTo>
                  <a:lnTo>
                    <a:pt x="10226" y="2021998"/>
                  </a:lnTo>
                  <a:cubicBezTo>
                    <a:pt x="7514" y="2021998"/>
                    <a:pt x="4913" y="2020920"/>
                    <a:pt x="2995" y="2019003"/>
                  </a:cubicBezTo>
                  <a:cubicBezTo>
                    <a:pt x="1077" y="2017085"/>
                    <a:pt x="0" y="2014484"/>
                    <a:pt x="0" y="2011772"/>
                  </a:cubicBezTo>
                  <a:lnTo>
                    <a:pt x="0" y="10226"/>
                  </a:lnTo>
                  <a:cubicBezTo>
                    <a:pt x="0" y="7514"/>
                    <a:pt x="1077" y="4913"/>
                    <a:pt x="2995" y="2995"/>
                  </a:cubicBezTo>
                  <a:cubicBezTo>
                    <a:pt x="4913" y="1077"/>
                    <a:pt x="7514" y="0"/>
                    <a:pt x="10226" y="0"/>
                  </a:cubicBezTo>
                  <a:close/>
                </a:path>
              </a:pathLst>
            </a:custGeom>
            <a:solidFill>
              <a:srgbClr val="050A30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D19487D8-B428-B37B-F2E0-DE952057D415}"/>
                </a:ext>
              </a:extLst>
            </p:cNvPr>
            <p:cNvSpPr txBox="1"/>
            <p:nvPr/>
          </p:nvSpPr>
          <p:spPr>
            <a:xfrm>
              <a:off x="0" y="-38100"/>
              <a:ext cx="3987829" cy="20600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4" name="Group 11">
            <a:extLst>
              <a:ext uri="{FF2B5EF4-FFF2-40B4-BE49-F238E27FC236}">
                <a16:creationId xmlns:a16="http://schemas.microsoft.com/office/drawing/2014/main" id="{19D26E76-2E39-3554-FF22-4F4E1E5C65B4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905256" y="722376"/>
            <a:ext cx="16570252" cy="8681384"/>
            <a:chOff x="0" y="0"/>
            <a:chExt cx="4201638" cy="2095859"/>
          </a:xfrm>
        </p:grpSpPr>
        <p:sp>
          <p:nvSpPr>
            <p:cNvPr id="15" name="Freeform 12">
              <a:extLst>
                <a:ext uri="{FF2B5EF4-FFF2-40B4-BE49-F238E27FC236}">
                  <a16:creationId xmlns:a16="http://schemas.microsoft.com/office/drawing/2014/main" id="{583D875D-6041-9390-D5C6-CC12B58BDF7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4201638" cy="2095859"/>
            </a:xfrm>
            <a:custGeom>
              <a:avLst/>
              <a:gdLst/>
              <a:ahLst/>
              <a:cxnLst/>
              <a:rect l="l" t="t" r="r" b="b"/>
              <a:pathLst>
                <a:path w="4201638" h="2095859">
                  <a:moveTo>
                    <a:pt x="9706" y="0"/>
                  </a:moveTo>
                  <a:lnTo>
                    <a:pt x="4191932" y="0"/>
                  </a:lnTo>
                  <a:cubicBezTo>
                    <a:pt x="4197293" y="0"/>
                    <a:pt x="4201638" y="4345"/>
                    <a:pt x="4201638" y="9706"/>
                  </a:cubicBezTo>
                  <a:lnTo>
                    <a:pt x="4201638" y="2086153"/>
                  </a:lnTo>
                  <a:cubicBezTo>
                    <a:pt x="4201638" y="2088728"/>
                    <a:pt x="4200616" y="2091196"/>
                    <a:pt x="4198795" y="2093016"/>
                  </a:cubicBezTo>
                  <a:cubicBezTo>
                    <a:pt x="4196975" y="2094837"/>
                    <a:pt x="4194506" y="2095859"/>
                    <a:pt x="4191932" y="2095859"/>
                  </a:cubicBezTo>
                  <a:lnTo>
                    <a:pt x="9706" y="2095859"/>
                  </a:lnTo>
                  <a:cubicBezTo>
                    <a:pt x="7132" y="2095859"/>
                    <a:pt x="4663" y="2094837"/>
                    <a:pt x="2843" y="2093016"/>
                  </a:cubicBezTo>
                  <a:cubicBezTo>
                    <a:pt x="1023" y="2091196"/>
                    <a:pt x="0" y="2088728"/>
                    <a:pt x="0" y="2086153"/>
                  </a:cubicBezTo>
                  <a:lnTo>
                    <a:pt x="0" y="9706"/>
                  </a:lnTo>
                  <a:cubicBezTo>
                    <a:pt x="0" y="7132"/>
                    <a:pt x="1023" y="4663"/>
                    <a:pt x="2843" y="2843"/>
                  </a:cubicBezTo>
                  <a:cubicBezTo>
                    <a:pt x="4663" y="1023"/>
                    <a:pt x="7132" y="0"/>
                    <a:pt x="9706" y="0"/>
                  </a:cubicBezTo>
                  <a:close/>
                </a:path>
              </a:pathLst>
            </a:custGeom>
            <a:solidFill>
              <a:srgbClr val="F4F6FC"/>
            </a:solidFill>
            <a:ln w="38100" cap="sq">
              <a:solidFill>
                <a:srgbClr val="050A30"/>
              </a:solidFill>
              <a:prstDash val="solid"/>
              <a:miter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6" name="TextBox 13">
              <a:extLst>
                <a:ext uri="{FF2B5EF4-FFF2-40B4-BE49-F238E27FC236}">
                  <a16:creationId xmlns:a16="http://schemas.microsoft.com/office/drawing/2014/main" id="{65EA8D00-C538-393D-48A4-0A6248BD702B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-38100"/>
              <a:ext cx="4201638" cy="21339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0" name="TextBox 14">
            <a:extLst>
              <a:ext uri="{FF2B5EF4-FFF2-40B4-BE49-F238E27FC236}">
                <a16:creationId xmlns:a16="http://schemas.microsoft.com/office/drawing/2014/main" id="{6EA030E3-6EEB-1BCA-CEE1-8EF511BBE9BC}"/>
              </a:ext>
            </a:extLst>
          </p:cNvPr>
          <p:cNvSpPr txBox="1"/>
          <p:nvPr/>
        </p:nvSpPr>
        <p:spPr>
          <a:xfrm>
            <a:off x="3806631" y="3589"/>
            <a:ext cx="10196686" cy="14375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5400" b="1" dirty="0">
                <a:solidFill>
                  <a:schemeClr val="accent1"/>
                </a:solidFill>
                <a:latin typeface="HK Grotesk Bold"/>
                <a:ea typeface="HK Grotesk Bold"/>
                <a:cs typeface="Times New Roman" panose="02020603050405020304" pitchFamily="18" charset="0"/>
                <a:sym typeface="HK Grotesk Bold"/>
              </a:rPr>
              <a:t>Operation Multiplication (015)M</a:t>
            </a:r>
            <a:endParaRPr lang="en-US" sz="5400" b="1" dirty="0">
              <a:solidFill>
                <a:schemeClr val="accent1"/>
              </a:solidFill>
              <a:latin typeface="Times New Roman" panose="02020603050405020304" pitchFamily="18" charset="0"/>
              <a:ea typeface="HK Grotesk Bold"/>
              <a:cs typeface="Times New Roman" panose="02020603050405020304" pitchFamily="18" charset="0"/>
              <a:sym typeface="HK Grotesk Bold"/>
            </a:endParaRPr>
          </a:p>
        </p:txBody>
      </p:sp>
      <p:pic>
        <p:nvPicPr>
          <p:cNvPr id="12" name="Picture 11" descr="A computer screen shot of a black background&#10;&#10;AI-generated content may be incorrect.">
            <a:extLst>
              <a:ext uri="{FF2B5EF4-FFF2-40B4-BE49-F238E27FC236}">
                <a16:creationId xmlns:a16="http://schemas.microsoft.com/office/drawing/2014/main" id="{99E34932-C460-7F2B-3562-D7A9269335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552" y="1305633"/>
            <a:ext cx="16369192" cy="8078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6367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AE8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0532824-30EB-3D11-9181-0B11218DC8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693CF3F2-D083-CEB1-E63E-4635FD82BDAF}"/>
              </a:ext>
            </a:extLst>
          </p:cNvPr>
          <p:cNvSpPr/>
          <p:nvPr/>
        </p:nvSpPr>
        <p:spPr>
          <a:xfrm>
            <a:off x="0" y="-9525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5E877A5D-72E6-9752-29C4-2A9ABAD475EF}"/>
              </a:ext>
            </a:extLst>
          </p:cNvPr>
          <p:cNvSpPr/>
          <p:nvPr/>
        </p:nvSpPr>
        <p:spPr>
          <a:xfrm>
            <a:off x="0" y="51435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A8E7E4DB-2B83-F247-7595-AE55C8694883}"/>
              </a:ext>
            </a:extLst>
          </p:cNvPr>
          <p:cNvSpPr/>
          <p:nvPr/>
        </p:nvSpPr>
        <p:spPr>
          <a:xfrm>
            <a:off x="6096000" y="-9525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7D995BBA-7ABE-223F-4234-1B0DA2B9A08A}"/>
              </a:ext>
            </a:extLst>
          </p:cNvPr>
          <p:cNvSpPr/>
          <p:nvPr/>
        </p:nvSpPr>
        <p:spPr>
          <a:xfrm>
            <a:off x="6096000" y="51435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750BF92A-6898-A8CE-3677-4661EC5E0A17}"/>
              </a:ext>
            </a:extLst>
          </p:cNvPr>
          <p:cNvSpPr/>
          <p:nvPr/>
        </p:nvSpPr>
        <p:spPr>
          <a:xfrm>
            <a:off x="12192000" y="-9525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C9F0D84D-83F2-DEC3-BC7F-01C47A9F3295}"/>
              </a:ext>
            </a:extLst>
          </p:cNvPr>
          <p:cNvSpPr/>
          <p:nvPr/>
        </p:nvSpPr>
        <p:spPr>
          <a:xfrm>
            <a:off x="12192000" y="51435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8" name="Group 8">
            <a:extLst>
              <a:ext uri="{FF2B5EF4-FFF2-40B4-BE49-F238E27FC236}">
                <a16:creationId xmlns:a16="http://schemas.microsoft.com/office/drawing/2014/main" id="{B88E767C-1918-C07B-57C6-5CB195EED083}"/>
              </a:ext>
            </a:extLst>
          </p:cNvPr>
          <p:cNvGrpSpPr/>
          <p:nvPr/>
        </p:nvGrpSpPr>
        <p:grpSpPr>
          <a:xfrm>
            <a:off x="741149" y="1224385"/>
            <a:ext cx="16327650" cy="8582059"/>
            <a:chOff x="0" y="0"/>
            <a:chExt cx="3987829" cy="2021998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4FE3613C-4F46-2FE2-613B-D565FB379C1A}"/>
                </a:ext>
              </a:extLst>
            </p:cNvPr>
            <p:cNvSpPr/>
            <p:nvPr/>
          </p:nvSpPr>
          <p:spPr>
            <a:xfrm>
              <a:off x="0" y="0"/>
              <a:ext cx="3987829" cy="2021998"/>
            </a:xfrm>
            <a:custGeom>
              <a:avLst/>
              <a:gdLst/>
              <a:ahLst/>
              <a:cxnLst/>
              <a:rect l="l" t="t" r="r" b="b"/>
              <a:pathLst>
                <a:path w="3987829" h="2021998">
                  <a:moveTo>
                    <a:pt x="10226" y="0"/>
                  </a:moveTo>
                  <a:lnTo>
                    <a:pt x="3977603" y="0"/>
                  </a:lnTo>
                  <a:cubicBezTo>
                    <a:pt x="3980316" y="0"/>
                    <a:pt x="3982917" y="1077"/>
                    <a:pt x="3984834" y="2995"/>
                  </a:cubicBezTo>
                  <a:cubicBezTo>
                    <a:pt x="3986752" y="4913"/>
                    <a:pt x="3987829" y="7514"/>
                    <a:pt x="3987829" y="10226"/>
                  </a:cubicBezTo>
                  <a:lnTo>
                    <a:pt x="3987829" y="2011772"/>
                  </a:lnTo>
                  <a:cubicBezTo>
                    <a:pt x="3987829" y="2017419"/>
                    <a:pt x="3983251" y="2021998"/>
                    <a:pt x="3977603" y="2021998"/>
                  </a:cubicBezTo>
                  <a:lnTo>
                    <a:pt x="10226" y="2021998"/>
                  </a:lnTo>
                  <a:cubicBezTo>
                    <a:pt x="7514" y="2021998"/>
                    <a:pt x="4913" y="2020920"/>
                    <a:pt x="2995" y="2019003"/>
                  </a:cubicBezTo>
                  <a:cubicBezTo>
                    <a:pt x="1077" y="2017085"/>
                    <a:pt x="0" y="2014484"/>
                    <a:pt x="0" y="2011772"/>
                  </a:cubicBezTo>
                  <a:lnTo>
                    <a:pt x="0" y="10226"/>
                  </a:lnTo>
                  <a:cubicBezTo>
                    <a:pt x="0" y="7514"/>
                    <a:pt x="1077" y="4913"/>
                    <a:pt x="2995" y="2995"/>
                  </a:cubicBezTo>
                  <a:cubicBezTo>
                    <a:pt x="4913" y="1077"/>
                    <a:pt x="7514" y="0"/>
                    <a:pt x="10226" y="0"/>
                  </a:cubicBezTo>
                  <a:close/>
                </a:path>
              </a:pathLst>
            </a:custGeom>
            <a:solidFill>
              <a:srgbClr val="050A30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FC873D1A-3FA0-A3E3-3CD2-1246E9DE1B1C}"/>
                </a:ext>
              </a:extLst>
            </p:cNvPr>
            <p:cNvSpPr txBox="1"/>
            <p:nvPr/>
          </p:nvSpPr>
          <p:spPr>
            <a:xfrm>
              <a:off x="0" y="-38100"/>
              <a:ext cx="3987829" cy="20600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4" name="Group 11">
            <a:extLst>
              <a:ext uri="{FF2B5EF4-FFF2-40B4-BE49-F238E27FC236}">
                <a16:creationId xmlns:a16="http://schemas.microsoft.com/office/drawing/2014/main" id="{90CD72F5-9AF5-C832-64D4-0EF3E81A3495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905256" y="564560"/>
            <a:ext cx="16570252" cy="8839200"/>
            <a:chOff x="0" y="-38100"/>
            <a:chExt cx="4201638" cy="2133959"/>
          </a:xfrm>
        </p:grpSpPr>
        <p:sp>
          <p:nvSpPr>
            <p:cNvPr id="15" name="Freeform 12">
              <a:extLst>
                <a:ext uri="{FF2B5EF4-FFF2-40B4-BE49-F238E27FC236}">
                  <a16:creationId xmlns:a16="http://schemas.microsoft.com/office/drawing/2014/main" id="{1A809D81-C74E-4442-E56D-E01787E3823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4201638" cy="2095859"/>
            </a:xfrm>
            <a:custGeom>
              <a:avLst/>
              <a:gdLst/>
              <a:ahLst/>
              <a:cxnLst/>
              <a:rect l="l" t="t" r="r" b="b"/>
              <a:pathLst>
                <a:path w="4201638" h="2095859">
                  <a:moveTo>
                    <a:pt x="9706" y="0"/>
                  </a:moveTo>
                  <a:lnTo>
                    <a:pt x="4191932" y="0"/>
                  </a:lnTo>
                  <a:cubicBezTo>
                    <a:pt x="4197293" y="0"/>
                    <a:pt x="4201638" y="4345"/>
                    <a:pt x="4201638" y="9706"/>
                  </a:cubicBezTo>
                  <a:lnTo>
                    <a:pt x="4201638" y="2086153"/>
                  </a:lnTo>
                  <a:cubicBezTo>
                    <a:pt x="4201638" y="2088728"/>
                    <a:pt x="4200616" y="2091196"/>
                    <a:pt x="4198795" y="2093016"/>
                  </a:cubicBezTo>
                  <a:cubicBezTo>
                    <a:pt x="4196975" y="2094837"/>
                    <a:pt x="4194506" y="2095859"/>
                    <a:pt x="4191932" y="2095859"/>
                  </a:cubicBezTo>
                  <a:lnTo>
                    <a:pt x="9706" y="2095859"/>
                  </a:lnTo>
                  <a:cubicBezTo>
                    <a:pt x="7132" y="2095859"/>
                    <a:pt x="4663" y="2094837"/>
                    <a:pt x="2843" y="2093016"/>
                  </a:cubicBezTo>
                  <a:cubicBezTo>
                    <a:pt x="1023" y="2091196"/>
                    <a:pt x="0" y="2088728"/>
                    <a:pt x="0" y="2086153"/>
                  </a:cubicBezTo>
                  <a:lnTo>
                    <a:pt x="0" y="9706"/>
                  </a:lnTo>
                  <a:cubicBezTo>
                    <a:pt x="0" y="7132"/>
                    <a:pt x="1023" y="4663"/>
                    <a:pt x="2843" y="2843"/>
                  </a:cubicBezTo>
                  <a:cubicBezTo>
                    <a:pt x="4663" y="1023"/>
                    <a:pt x="7132" y="0"/>
                    <a:pt x="9706" y="0"/>
                  </a:cubicBezTo>
                  <a:close/>
                </a:path>
              </a:pathLst>
            </a:custGeom>
            <a:solidFill>
              <a:srgbClr val="F4F6FC"/>
            </a:solidFill>
            <a:ln w="38100" cap="sq">
              <a:solidFill>
                <a:srgbClr val="050A3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3">
              <a:extLst>
                <a:ext uri="{FF2B5EF4-FFF2-40B4-BE49-F238E27FC236}">
                  <a16:creationId xmlns:a16="http://schemas.microsoft.com/office/drawing/2014/main" id="{23293DE3-4D07-8288-2E42-C0B52F420E7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-38100"/>
              <a:ext cx="4201638" cy="21339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7" name="TextBox 14">
            <a:extLst>
              <a:ext uri="{FF2B5EF4-FFF2-40B4-BE49-F238E27FC236}">
                <a16:creationId xmlns:a16="http://schemas.microsoft.com/office/drawing/2014/main" id="{E4107823-7FC6-F59D-5245-1AB1080DB660}"/>
              </a:ext>
            </a:extLst>
          </p:cNvPr>
          <p:cNvSpPr txBox="1"/>
          <p:nvPr/>
        </p:nvSpPr>
        <p:spPr>
          <a:xfrm>
            <a:off x="1920300" y="1171452"/>
            <a:ext cx="14411103" cy="15943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1">
                <a:solidFill>
                  <a:srgbClr val="00000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 </a:t>
            </a:r>
            <a:r>
              <a:rPr lang="en-US" sz="9200" b="1" dirty="0">
                <a:solidFill>
                  <a:srgbClr val="000000"/>
                </a:solidFill>
                <a:latin typeface="Times New Roman" panose="02020603050405020304" pitchFamily="18" charset="0"/>
                <a:ea typeface="HK Grotesk Bold"/>
                <a:cs typeface="Times New Roman" panose="02020603050405020304" pitchFamily="18" charset="0"/>
                <a:sym typeface="HK Grotesk Bold"/>
              </a:rPr>
              <a:t>Objectives</a:t>
            </a:r>
          </a:p>
        </p:txBody>
      </p:sp>
      <p:grpSp>
        <p:nvGrpSpPr>
          <p:cNvPr id="18" name="Group 15">
            <a:extLst>
              <a:ext uri="{FF2B5EF4-FFF2-40B4-BE49-F238E27FC236}">
                <a16:creationId xmlns:a16="http://schemas.microsoft.com/office/drawing/2014/main" id="{3B29E1AC-6423-779E-5DB3-BCAAA2B286D8}"/>
              </a:ext>
            </a:extLst>
          </p:cNvPr>
          <p:cNvGrpSpPr/>
          <p:nvPr/>
        </p:nvGrpSpPr>
        <p:grpSpPr>
          <a:xfrm>
            <a:off x="1913817" y="2645739"/>
            <a:ext cx="14503346" cy="1143032"/>
            <a:chOff x="0" y="0"/>
            <a:chExt cx="18617561" cy="1397000"/>
          </a:xfrm>
        </p:grpSpPr>
        <p:grpSp>
          <p:nvGrpSpPr>
            <p:cNvPr id="19" name="Group 16">
              <a:extLst>
                <a:ext uri="{FF2B5EF4-FFF2-40B4-BE49-F238E27FC236}">
                  <a16:creationId xmlns:a16="http://schemas.microsoft.com/office/drawing/2014/main" id="{0AB3DFB3-A90B-A1EB-DCDF-8387ABBE5C11}"/>
                </a:ext>
              </a:extLst>
            </p:cNvPr>
            <p:cNvGrpSpPr/>
            <p:nvPr/>
          </p:nvGrpSpPr>
          <p:grpSpPr>
            <a:xfrm>
              <a:off x="0" y="0"/>
              <a:ext cx="18617561" cy="1397000"/>
              <a:chOff x="0" y="0"/>
              <a:chExt cx="3677543" cy="275951"/>
            </a:xfrm>
          </p:grpSpPr>
          <p:sp>
            <p:nvSpPr>
              <p:cNvPr id="21" name="Freeform 17">
                <a:extLst>
                  <a:ext uri="{FF2B5EF4-FFF2-40B4-BE49-F238E27FC236}">
                    <a16:creationId xmlns:a16="http://schemas.microsoft.com/office/drawing/2014/main" id="{34B69CF1-91E8-1C4D-06CE-AB3E769A0008}"/>
                  </a:ext>
                </a:extLst>
              </p:cNvPr>
              <p:cNvSpPr/>
              <p:nvPr/>
            </p:nvSpPr>
            <p:spPr>
              <a:xfrm>
                <a:off x="0" y="0"/>
                <a:ext cx="3677543" cy="275951"/>
              </a:xfrm>
              <a:custGeom>
                <a:avLst/>
                <a:gdLst/>
                <a:ahLst/>
                <a:cxnLst/>
                <a:rect l="l" t="t" r="r" b="b"/>
                <a:pathLst>
                  <a:path w="3677543" h="275951">
                    <a:moveTo>
                      <a:pt x="11089" y="0"/>
                    </a:moveTo>
                    <a:lnTo>
                      <a:pt x="3666454" y="0"/>
                    </a:lnTo>
                    <a:cubicBezTo>
                      <a:pt x="3672578" y="0"/>
                      <a:pt x="3677543" y="4965"/>
                      <a:pt x="3677543" y="11089"/>
                    </a:cubicBezTo>
                    <a:lnTo>
                      <a:pt x="3677543" y="264862"/>
                    </a:lnTo>
                    <a:cubicBezTo>
                      <a:pt x="3677543" y="270986"/>
                      <a:pt x="3672578" y="275951"/>
                      <a:pt x="3666454" y="275951"/>
                    </a:cubicBezTo>
                    <a:lnTo>
                      <a:pt x="11089" y="275951"/>
                    </a:lnTo>
                    <a:cubicBezTo>
                      <a:pt x="8148" y="275951"/>
                      <a:pt x="5328" y="274782"/>
                      <a:pt x="3248" y="272703"/>
                    </a:cubicBezTo>
                    <a:cubicBezTo>
                      <a:pt x="1168" y="270623"/>
                      <a:pt x="0" y="267803"/>
                      <a:pt x="0" y="264862"/>
                    </a:cubicBezTo>
                    <a:lnTo>
                      <a:pt x="0" y="11089"/>
                    </a:lnTo>
                    <a:cubicBezTo>
                      <a:pt x="0" y="4965"/>
                      <a:pt x="4965" y="0"/>
                      <a:pt x="11089" y="0"/>
                    </a:cubicBezTo>
                    <a:close/>
                  </a:path>
                </a:pathLst>
              </a:custGeom>
              <a:solidFill>
                <a:srgbClr val="CAE8FF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TextBox 18">
                <a:extLst>
                  <a:ext uri="{FF2B5EF4-FFF2-40B4-BE49-F238E27FC236}">
                    <a16:creationId xmlns:a16="http://schemas.microsoft.com/office/drawing/2014/main" id="{6D9FE40A-994B-6579-CC1A-76D51993C5E6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3677543" cy="31405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35A2AA8-D430-EC86-2461-BBEEAAF5B9F8}"/>
                </a:ext>
              </a:extLst>
            </p:cNvPr>
            <p:cNvSpPr txBox="1"/>
            <p:nvPr/>
          </p:nvSpPr>
          <p:spPr>
            <a:xfrm>
              <a:off x="912413" y="257810"/>
              <a:ext cx="17044331" cy="8051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040"/>
                </a:lnSpc>
              </a:pPr>
              <a:r>
                <a:rPr lang="en-US" sz="3600">
                  <a:solidFill>
                    <a:srgbClr val="000000"/>
                  </a:solidFill>
                  <a:latin typeface="HK Grotesk"/>
                  <a:ea typeface="HK Grotesk"/>
                  <a:cs typeface="HK Grotesk"/>
                  <a:sym typeface="HK Grotesk"/>
                </a:rPr>
                <a:t>Input any two numbers A and B from 0 to 15 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AF441B6-A4BB-568A-9424-1A58C3EFC09B}"/>
              </a:ext>
            </a:extLst>
          </p:cNvPr>
          <p:cNvGrpSpPr/>
          <p:nvPr/>
        </p:nvGrpSpPr>
        <p:grpSpPr>
          <a:xfrm>
            <a:off x="1916865" y="6751439"/>
            <a:ext cx="14503346" cy="1143032"/>
            <a:chOff x="2206819" y="5531616"/>
            <a:chExt cx="13963171" cy="1047750"/>
          </a:xfrm>
        </p:grpSpPr>
        <p:grpSp>
          <p:nvGrpSpPr>
            <p:cNvPr id="24" name="Group 26">
              <a:extLst>
                <a:ext uri="{FF2B5EF4-FFF2-40B4-BE49-F238E27FC236}">
                  <a16:creationId xmlns:a16="http://schemas.microsoft.com/office/drawing/2014/main" id="{3B77F5D1-C260-4428-20E0-DFF2F0CF04D7}"/>
                </a:ext>
              </a:extLst>
            </p:cNvPr>
            <p:cNvGrpSpPr/>
            <p:nvPr/>
          </p:nvGrpSpPr>
          <p:grpSpPr>
            <a:xfrm>
              <a:off x="2206819" y="5531616"/>
              <a:ext cx="13963171" cy="1047750"/>
              <a:chOff x="0" y="0"/>
              <a:chExt cx="3677543" cy="275951"/>
            </a:xfrm>
          </p:grpSpPr>
          <p:sp>
            <p:nvSpPr>
              <p:cNvPr id="26" name="Freeform 27">
                <a:extLst>
                  <a:ext uri="{FF2B5EF4-FFF2-40B4-BE49-F238E27FC236}">
                    <a16:creationId xmlns:a16="http://schemas.microsoft.com/office/drawing/2014/main" id="{51391179-A2B6-54B5-5556-8423F583E27C}"/>
                  </a:ext>
                </a:extLst>
              </p:cNvPr>
              <p:cNvSpPr/>
              <p:nvPr/>
            </p:nvSpPr>
            <p:spPr>
              <a:xfrm>
                <a:off x="0" y="0"/>
                <a:ext cx="3677543" cy="275951"/>
              </a:xfrm>
              <a:custGeom>
                <a:avLst/>
                <a:gdLst/>
                <a:ahLst/>
                <a:cxnLst/>
                <a:rect l="l" t="t" r="r" b="b"/>
                <a:pathLst>
                  <a:path w="3677543" h="275951">
                    <a:moveTo>
                      <a:pt x="11089" y="0"/>
                    </a:moveTo>
                    <a:lnTo>
                      <a:pt x="3666454" y="0"/>
                    </a:lnTo>
                    <a:cubicBezTo>
                      <a:pt x="3672578" y="0"/>
                      <a:pt x="3677543" y="4965"/>
                      <a:pt x="3677543" y="11089"/>
                    </a:cubicBezTo>
                    <a:lnTo>
                      <a:pt x="3677543" y="264862"/>
                    </a:lnTo>
                    <a:cubicBezTo>
                      <a:pt x="3677543" y="270986"/>
                      <a:pt x="3672578" y="275951"/>
                      <a:pt x="3666454" y="275951"/>
                    </a:cubicBezTo>
                    <a:lnTo>
                      <a:pt x="11089" y="275951"/>
                    </a:lnTo>
                    <a:cubicBezTo>
                      <a:pt x="8148" y="275951"/>
                      <a:pt x="5328" y="274782"/>
                      <a:pt x="3248" y="272703"/>
                    </a:cubicBezTo>
                    <a:cubicBezTo>
                      <a:pt x="1168" y="270623"/>
                      <a:pt x="0" y="267803"/>
                      <a:pt x="0" y="264862"/>
                    </a:cubicBezTo>
                    <a:lnTo>
                      <a:pt x="0" y="11089"/>
                    </a:lnTo>
                    <a:cubicBezTo>
                      <a:pt x="0" y="4965"/>
                      <a:pt x="4965" y="0"/>
                      <a:pt x="11089" y="0"/>
                    </a:cubicBezTo>
                    <a:close/>
                  </a:path>
                </a:pathLst>
              </a:custGeom>
              <a:solidFill>
                <a:srgbClr val="CAE8FF"/>
              </a:solidFill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27" name="TextBox 28">
                <a:extLst>
                  <a:ext uri="{FF2B5EF4-FFF2-40B4-BE49-F238E27FC236}">
                    <a16:creationId xmlns:a16="http://schemas.microsoft.com/office/drawing/2014/main" id="{2F28C1B8-60F0-FFC7-CB1A-DAAFD2FE2DF9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3677543" cy="31405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25" name="TextBox 29">
              <a:extLst>
                <a:ext uri="{FF2B5EF4-FFF2-40B4-BE49-F238E27FC236}">
                  <a16:creationId xmlns:a16="http://schemas.microsoft.com/office/drawing/2014/main" id="{977992ED-FFBF-350C-6C86-AEC9CD98F765}"/>
                </a:ext>
              </a:extLst>
            </p:cNvPr>
            <p:cNvSpPr txBox="1"/>
            <p:nvPr/>
          </p:nvSpPr>
          <p:spPr>
            <a:xfrm>
              <a:off x="2891129" y="5724974"/>
              <a:ext cx="12783248" cy="6193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040"/>
                </a:lnSpc>
              </a:pPr>
              <a:r>
                <a:rPr lang="en-US" sz="3600">
                  <a:solidFill>
                    <a:srgbClr val="000000"/>
                  </a:solidFill>
                  <a:latin typeface="HK Grotesk"/>
                  <a:ea typeface="HK Grotesk"/>
                  <a:cs typeface="HK Grotesk"/>
                  <a:sym typeface="HK Grotesk"/>
                </a:rPr>
                <a:t>Display A and B and the result of the operation between them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B93752E-7551-86CA-3E7C-89710569449D}"/>
              </a:ext>
            </a:extLst>
          </p:cNvPr>
          <p:cNvGrpSpPr/>
          <p:nvPr/>
        </p:nvGrpSpPr>
        <p:grpSpPr>
          <a:xfrm>
            <a:off x="1841723" y="4038663"/>
            <a:ext cx="14642353" cy="1143032"/>
            <a:chOff x="1841723" y="4038663"/>
            <a:chExt cx="14642353" cy="1143032"/>
          </a:xfrm>
        </p:grpSpPr>
        <p:sp>
          <p:nvSpPr>
            <p:cNvPr id="28" name="Freeform 17">
              <a:extLst>
                <a:ext uri="{FF2B5EF4-FFF2-40B4-BE49-F238E27FC236}">
                  <a16:creationId xmlns:a16="http://schemas.microsoft.com/office/drawing/2014/main" id="{71538D2C-03D2-04CF-A538-D6447DE329B3}"/>
                </a:ext>
              </a:extLst>
            </p:cNvPr>
            <p:cNvSpPr/>
            <p:nvPr/>
          </p:nvSpPr>
          <p:spPr>
            <a:xfrm>
              <a:off x="1916866" y="4038663"/>
              <a:ext cx="14503346" cy="1143032"/>
            </a:xfrm>
            <a:custGeom>
              <a:avLst/>
              <a:gdLst/>
              <a:ahLst/>
              <a:cxnLst/>
              <a:rect l="l" t="t" r="r" b="b"/>
              <a:pathLst>
                <a:path w="3677543" h="275951">
                  <a:moveTo>
                    <a:pt x="11089" y="0"/>
                  </a:moveTo>
                  <a:lnTo>
                    <a:pt x="3666454" y="0"/>
                  </a:lnTo>
                  <a:cubicBezTo>
                    <a:pt x="3672578" y="0"/>
                    <a:pt x="3677543" y="4965"/>
                    <a:pt x="3677543" y="11089"/>
                  </a:cubicBezTo>
                  <a:lnTo>
                    <a:pt x="3677543" y="264862"/>
                  </a:lnTo>
                  <a:cubicBezTo>
                    <a:pt x="3677543" y="270986"/>
                    <a:pt x="3672578" y="275951"/>
                    <a:pt x="3666454" y="275951"/>
                  </a:cubicBezTo>
                  <a:lnTo>
                    <a:pt x="11089" y="275951"/>
                  </a:lnTo>
                  <a:cubicBezTo>
                    <a:pt x="8148" y="275951"/>
                    <a:pt x="5328" y="274782"/>
                    <a:pt x="3248" y="272703"/>
                  </a:cubicBezTo>
                  <a:cubicBezTo>
                    <a:pt x="1168" y="270623"/>
                    <a:pt x="0" y="267803"/>
                    <a:pt x="0" y="264862"/>
                  </a:cubicBezTo>
                  <a:lnTo>
                    <a:pt x="0" y="11089"/>
                  </a:lnTo>
                  <a:cubicBezTo>
                    <a:pt x="0" y="4965"/>
                    <a:pt x="4965" y="0"/>
                    <a:pt x="11089" y="0"/>
                  </a:cubicBezTo>
                  <a:close/>
                </a:path>
              </a:pathLst>
            </a:custGeom>
            <a:solidFill>
              <a:srgbClr val="CAE8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TextBox 19">
              <a:extLst>
                <a:ext uri="{FF2B5EF4-FFF2-40B4-BE49-F238E27FC236}">
                  <a16:creationId xmlns:a16="http://schemas.microsoft.com/office/drawing/2014/main" id="{014D8F03-DFDA-11BC-0E17-491B6906553A}"/>
                </a:ext>
              </a:extLst>
            </p:cNvPr>
            <p:cNvSpPr txBox="1"/>
            <p:nvPr/>
          </p:nvSpPr>
          <p:spPr>
            <a:xfrm>
              <a:off x="1841723" y="4208732"/>
              <a:ext cx="14642353" cy="61549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5040"/>
                </a:lnSpc>
              </a:pPr>
              <a:r>
                <a:rPr lang="en-US" sz="3500" dirty="0">
                  <a:solidFill>
                    <a:srgbClr val="000000"/>
                  </a:solidFill>
                  <a:latin typeface="HK Grotesk"/>
                  <a:ea typeface="HK Grotesk"/>
                  <a:cs typeface="HK Grotesk"/>
                  <a:sym typeface="HK Grotesk"/>
                </a:rPr>
                <a:t>Choose any operation between addition subtraction and multiplication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9AF19184-4AC1-99F3-24AB-5ADCEBC6ECFE}"/>
              </a:ext>
            </a:extLst>
          </p:cNvPr>
          <p:cNvGrpSpPr/>
          <p:nvPr/>
        </p:nvGrpSpPr>
        <p:grpSpPr>
          <a:xfrm>
            <a:off x="1890749" y="5404735"/>
            <a:ext cx="14503346" cy="1143032"/>
            <a:chOff x="2206819" y="5531616"/>
            <a:chExt cx="13963171" cy="1047750"/>
          </a:xfrm>
        </p:grpSpPr>
        <p:grpSp>
          <p:nvGrpSpPr>
            <p:cNvPr id="31" name="Group 26">
              <a:extLst>
                <a:ext uri="{FF2B5EF4-FFF2-40B4-BE49-F238E27FC236}">
                  <a16:creationId xmlns:a16="http://schemas.microsoft.com/office/drawing/2014/main" id="{337E6744-494D-34E6-0676-3F7FEBDFB714}"/>
                </a:ext>
              </a:extLst>
            </p:cNvPr>
            <p:cNvGrpSpPr/>
            <p:nvPr/>
          </p:nvGrpSpPr>
          <p:grpSpPr>
            <a:xfrm>
              <a:off x="2206819" y="5531616"/>
              <a:ext cx="13963171" cy="1047750"/>
              <a:chOff x="0" y="0"/>
              <a:chExt cx="3677543" cy="275951"/>
            </a:xfrm>
          </p:grpSpPr>
          <p:sp>
            <p:nvSpPr>
              <p:cNvPr id="33" name="Freeform 27">
                <a:extLst>
                  <a:ext uri="{FF2B5EF4-FFF2-40B4-BE49-F238E27FC236}">
                    <a16:creationId xmlns:a16="http://schemas.microsoft.com/office/drawing/2014/main" id="{47721959-AFC7-DBE1-CC4A-0D14B8C6C358}"/>
                  </a:ext>
                </a:extLst>
              </p:cNvPr>
              <p:cNvSpPr/>
              <p:nvPr/>
            </p:nvSpPr>
            <p:spPr>
              <a:xfrm>
                <a:off x="0" y="0"/>
                <a:ext cx="3677543" cy="275951"/>
              </a:xfrm>
              <a:custGeom>
                <a:avLst/>
                <a:gdLst/>
                <a:ahLst/>
                <a:cxnLst/>
                <a:rect l="l" t="t" r="r" b="b"/>
                <a:pathLst>
                  <a:path w="3677543" h="275951">
                    <a:moveTo>
                      <a:pt x="11089" y="0"/>
                    </a:moveTo>
                    <a:lnTo>
                      <a:pt x="3666454" y="0"/>
                    </a:lnTo>
                    <a:cubicBezTo>
                      <a:pt x="3672578" y="0"/>
                      <a:pt x="3677543" y="4965"/>
                      <a:pt x="3677543" y="11089"/>
                    </a:cubicBezTo>
                    <a:lnTo>
                      <a:pt x="3677543" y="264862"/>
                    </a:lnTo>
                    <a:cubicBezTo>
                      <a:pt x="3677543" y="270986"/>
                      <a:pt x="3672578" y="275951"/>
                      <a:pt x="3666454" y="275951"/>
                    </a:cubicBezTo>
                    <a:lnTo>
                      <a:pt x="11089" y="275951"/>
                    </a:lnTo>
                    <a:cubicBezTo>
                      <a:pt x="8148" y="275951"/>
                      <a:pt x="5328" y="274782"/>
                      <a:pt x="3248" y="272703"/>
                    </a:cubicBezTo>
                    <a:cubicBezTo>
                      <a:pt x="1168" y="270623"/>
                      <a:pt x="0" y="267803"/>
                      <a:pt x="0" y="264862"/>
                    </a:cubicBezTo>
                    <a:lnTo>
                      <a:pt x="0" y="11089"/>
                    </a:lnTo>
                    <a:cubicBezTo>
                      <a:pt x="0" y="4965"/>
                      <a:pt x="4965" y="0"/>
                      <a:pt x="11089" y="0"/>
                    </a:cubicBezTo>
                    <a:close/>
                  </a:path>
                </a:pathLst>
              </a:custGeom>
              <a:solidFill>
                <a:srgbClr val="CAE8FF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" name="TextBox 28">
                <a:extLst>
                  <a:ext uri="{FF2B5EF4-FFF2-40B4-BE49-F238E27FC236}">
                    <a16:creationId xmlns:a16="http://schemas.microsoft.com/office/drawing/2014/main" id="{6E872D4B-8211-47BD-6D8D-CBE293A48EEE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3677543" cy="31405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32" name="TextBox 29">
              <a:extLst>
                <a:ext uri="{FF2B5EF4-FFF2-40B4-BE49-F238E27FC236}">
                  <a16:creationId xmlns:a16="http://schemas.microsoft.com/office/drawing/2014/main" id="{6C6B8B9E-AD7F-EB15-8A9A-2577FF19AC6A}"/>
                </a:ext>
              </a:extLst>
            </p:cNvPr>
            <p:cNvSpPr txBox="1"/>
            <p:nvPr/>
          </p:nvSpPr>
          <p:spPr>
            <a:xfrm>
              <a:off x="2891129" y="5724974"/>
              <a:ext cx="12783248" cy="6193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040"/>
                </a:lnSpc>
              </a:pPr>
              <a:r>
                <a:rPr lang="en-US" sz="3600">
                  <a:solidFill>
                    <a:srgbClr val="000000"/>
                  </a:solidFill>
                  <a:latin typeface="HK Grotesk"/>
                  <a:ea typeface="HK Grotesk"/>
                  <a:cs typeface="HK Grotesk"/>
                  <a:sym typeface="HK Grotesk"/>
                </a:rPr>
                <a:t>Convert 8 bits binary to decimal coded binary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53370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AE8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3F52FF5-BFBE-978D-2C7D-4E7891EBAA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3E5854FA-807D-14FC-A906-65C322A577F4}"/>
              </a:ext>
            </a:extLst>
          </p:cNvPr>
          <p:cNvSpPr/>
          <p:nvPr/>
        </p:nvSpPr>
        <p:spPr>
          <a:xfrm>
            <a:off x="0" y="-9525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747F86C6-B1B6-5D09-5E67-5F8894F26F68}"/>
              </a:ext>
            </a:extLst>
          </p:cNvPr>
          <p:cNvSpPr/>
          <p:nvPr/>
        </p:nvSpPr>
        <p:spPr>
          <a:xfrm>
            <a:off x="0" y="51435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917262F2-C250-79B8-8A2C-D9B8DF645B9A}"/>
              </a:ext>
            </a:extLst>
          </p:cNvPr>
          <p:cNvSpPr/>
          <p:nvPr/>
        </p:nvSpPr>
        <p:spPr>
          <a:xfrm>
            <a:off x="6096000" y="-9525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17EA4B45-6DBF-E00E-90A3-055A302601FC}"/>
              </a:ext>
            </a:extLst>
          </p:cNvPr>
          <p:cNvSpPr/>
          <p:nvPr/>
        </p:nvSpPr>
        <p:spPr>
          <a:xfrm>
            <a:off x="6096000" y="51435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22E962B9-AA48-606C-D165-CEF00A2249E0}"/>
              </a:ext>
            </a:extLst>
          </p:cNvPr>
          <p:cNvSpPr/>
          <p:nvPr/>
        </p:nvSpPr>
        <p:spPr>
          <a:xfrm>
            <a:off x="12192000" y="-9525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C7D696A9-750E-A183-469F-9524964B7346}"/>
              </a:ext>
            </a:extLst>
          </p:cNvPr>
          <p:cNvSpPr/>
          <p:nvPr/>
        </p:nvSpPr>
        <p:spPr>
          <a:xfrm>
            <a:off x="12192000" y="51435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8" name="Group 8">
            <a:extLst>
              <a:ext uri="{FF2B5EF4-FFF2-40B4-BE49-F238E27FC236}">
                <a16:creationId xmlns:a16="http://schemas.microsoft.com/office/drawing/2014/main" id="{983FBF8E-EF0D-311E-AAD1-8691D67666C2}"/>
              </a:ext>
            </a:extLst>
          </p:cNvPr>
          <p:cNvGrpSpPr/>
          <p:nvPr/>
        </p:nvGrpSpPr>
        <p:grpSpPr>
          <a:xfrm>
            <a:off x="741149" y="1224385"/>
            <a:ext cx="16327650" cy="8582059"/>
            <a:chOff x="0" y="0"/>
            <a:chExt cx="3987829" cy="2021998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F34A1E4B-EC90-081D-176D-5AACA0415EEA}"/>
                </a:ext>
              </a:extLst>
            </p:cNvPr>
            <p:cNvSpPr/>
            <p:nvPr/>
          </p:nvSpPr>
          <p:spPr>
            <a:xfrm>
              <a:off x="0" y="0"/>
              <a:ext cx="3987829" cy="2021998"/>
            </a:xfrm>
            <a:custGeom>
              <a:avLst/>
              <a:gdLst/>
              <a:ahLst/>
              <a:cxnLst/>
              <a:rect l="l" t="t" r="r" b="b"/>
              <a:pathLst>
                <a:path w="3987829" h="2021998">
                  <a:moveTo>
                    <a:pt x="10226" y="0"/>
                  </a:moveTo>
                  <a:lnTo>
                    <a:pt x="3977603" y="0"/>
                  </a:lnTo>
                  <a:cubicBezTo>
                    <a:pt x="3980316" y="0"/>
                    <a:pt x="3982917" y="1077"/>
                    <a:pt x="3984834" y="2995"/>
                  </a:cubicBezTo>
                  <a:cubicBezTo>
                    <a:pt x="3986752" y="4913"/>
                    <a:pt x="3987829" y="7514"/>
                    <a:pt x="3987829" y="10226"/>
                  </a:cubicBezTo>
                  <a:lnTo>
                    <a:pt x="3987829" y="2011772"/>
                  </a:lnTo>
                  <a:cubicBezTo>
                    <a:pt x="3987829" y="2017419"/>
                    <a:pt x="3983251" y="2021998"/>
                    <a:pt x="3977603" y="2021998"/>
                  </a:cubicBezTo>
                  <a:lnTo>
                    <a:pt x="10226" y="2021998"/>
                  </a:lnTo>
                  <a:cubicBezTo>
                    <a:pt x="7514" y="2021998"/>
                    <a:pt x="4913" y="2020920"/>
                    <a:pt x="2995" y="2019003"/>
                  </a:cubicBezTo>
                  <a:cubicBezTo>
                    <a:pt x="1077" y="2017085"/>
                    <a:pt x="0" y="2014484"/>
                    <a:pt x="0" y="2011772"/>
                  </a:cubicBezTo>
                  <a:lnTo>
                    <a:pt x="0" y="10226"/>
                  </a:lnTo>
                  <a:cubicBezTo>
                    <a:pt x="0" y="7514"/>
                    <a:pt x="1077" y="4913"/>
                    <a:pt x="2995" y="2995"/>
                  </a:cubicBezTo>
                  <a:cubicBezTo>
                    <a:pt x="4913" y="1077"/>
                    <a:pt x="7514" y="0"/>
                    <a:pt x="10226" y="0"/>
                  </a:cubicBezTo>
                  <a:close/>
                </a:path>
              </a:pathLst>
            </a:custGeom>
            <a:solidFill>
              <a:srgbClr val="050A30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DAADBC0F-0C96-D340-C9FE-EDD3AF382F25}"/>
                </a:ext>
              </a:extLst>
            </p:cNvPr>
            <p:cNvSpPr txBox="1"/>
            <p:nvPr/>
          </p:nvSpPr>
          <p:spPr>
            <a:xfrm>
              <a:off x="0" y="-38100"/>
              <a:ext cx="3987829" cy="20600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4" name="Group 11">
            <a:extLst>
              <a:ext uri="{FF2B5EF4-FFF2-40B4-BE49-F238E27FC236}">
                <a16:creationId xmlns:a16="http://schemas.microsoft.com/office/drawing/2014/main" id="{57EEC7E4-C02D-E42E-77AB-528399EEBE7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905256" y="722376"/>
            <a:ext cx="16570252" cy="8681384"/>
            <a:chOff x="0" y="0"/>
            <a:chExt cx="4201638" cy="2095859"/>
          </a:xfrm>
        </p:grpSpPr>
        <p:sp>
          <p:nvSpPr>
            <p:cNvPr id="15" name="Freeform 12">
              <a:extLst>
                <a:ext uri="{FF2B5EF4-FFF2-40B4-BE49-F238E27FC236}">
                  <a16:creationId xmlns:a16="http://schemas.microsoft.com/office/drawing/2014/main" id="{599D0479-E987-2D87-860F-64DC792B0B5B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4201638" cy="2095859"/>
            </a:xfrm>
            <a:custGeom>
              <a:avLst/>
              <a:gdLst/>
              <a:ahLst/>
              <a:cxnLst/>
              <a:rect l="l" t="t" r="r" b="b"/>
              <a:pathLst>
                <a:path w="4201638" h="2095859">
                  <a:moveTo>
                    <a:pt x="9706" y="0"/>
                  </a:moveTo>
                  <a:lnTo>
                    <a:pt x="4191932" y="0"/>
                  </a:lnTo>
                  <a:cubicBezTo>
                    <a:pt x="4197293" y="0"/>
                    <a:pt x="4201638" y="4345"/>
                    <a:pt x="4201638" y="9706"/>
                  </a:cubicBezTo>
                  <a:lnTo>
                    <a:pt x="4201638" y="2086153"/>
                  </a:lnTo>
                  <a:cubicBezTo>
                    <a:pt x="4201638" y="2088728"/>
                    <a:pt x="4200616" y="2091196"/>
                    <a:pt x="4198795" y="2093016"/>
                  </a:cubicBezTo>
                  <a:cubicBezTo>
                    <a:pt x="4196975" y="2094837"/>
                    <a:pt x="4194506" y="2095859"/>
                    <a:pt x="4191932" y="2095859"/>
                  </a:cubicBezTo>
                  <a:lnTo>
                    <a:pt x="9706" y="2095859"/>
                  </a:lnTo>
                  <a:cubicBezTo>
                    <a:pt x="7132" y="2095859"/>
                    <a:pt x="4663" y="2094837"/>
                    <a:pt x="2843" y="2093016"/>
                  </a:cubicBezTo>
                  <a:cubicBezTo>
                    <a:pt x="1023" y="2091196"/>
                    <a:pt x="0" y="2088728"/>
                    <a:pt x="0" y="2086153"/>
                  </a:cubicBezTo>
                  <a:lnTo>
                    <a:pt x="0" y="9706"/>
                  </a:lnTo>
                  <a:cubicBezTo>
                    <a:pt x="0" y="7132"/>
                    <a:pt x="1023" y="4663"/>
                    <a:pt x="2843" y="2843"/>
                  </a:cubicBezTo>
                  <a:cubicBezTo>
                    <a:pt x="4663" y="1023"/>
                    <a:pt x="7132" y="0"/>
                    <a:pt x="9706" y="0"/>
                  </a:cubicBezTo>
                  <a:close/>
                </a:path>
              </a:pathLst>
            </a:custGeom>
            <a:solidFill>
              <a:srgbClr val="F4F6FC"/>
            </a:solidFill>
            <a:ln w="38100" cap="sq">
              <a:solidFill>
                <a:srgbClr val="050A30"/>
              </a:solidFill>
              <a:prstDash val="solid"/>
              <a:miter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6" name="TextBox 13">
              <a:extLst>
                <a:ext uri="{FF2B5EF4-FFF2-40B4-BE49-F238E27FC236}">
                  <a16:creationId xmlns:a16="http://schemas.microsoft.com/office/drawing/2014/main" id="{D4EF3E05-F0CF-58B8-6954-C40CDFF9ACAD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-38100"/>
              <a:ext cx="4201638" cy="21339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0" name="TextBox 14">
            <a:extLst>
              <a:ext uri="{FF2B5EF4-FFF2-40B4-BE49-F238E27FC236}">
                <a16:creationId xmlns:a16="http://schemas.microsoft.com/office/drawing/2014/main" id="{E99E4D65-334A-3ADC-BE4A-01BB844C0438}"/>
              </a:ext>
            </a:extLst>
          </p:cNvPr>
          <p:cNvSpPr txBox="1"/>
          <p:nvPr/>
        </p:nvSpPr>
        <p:spPr>
          <a:xfrm>
            <a:off x="3806631" y="94831"/>
            <a:ext cx="10196686" cy="14375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5400" b="1" dirty="0">
                <a:solidFill>
                  <a:schemeClr val="accent1"/>
                </a:solidFill>
                <a:latin typeface="HK Grotesk Bold"/>
                <a:ea typeface="HK Grotesk Bold"/>
                <a:cs typeface="Times New Roman" panose="02020603050405020304" pitchFamily="18" charset="0"/>
                <a:sym typeface="HK Grotesk Bold"/>
              </a:rPr>
              <a:t>Operation Selector (OS)</a:t>
            </a:r>
            <a:endParaRPr lang="en-US" sz="5400" b="1" dirty="0">
              <a:solidFill>
                <a:schemeClr val="accent1"/>
              </a:solidFill>
              <a:latin typeface="Times New Roman" panose="02020603050405020304" pitchFamily="18" charset="0"/>
              <a:ea typeface="HK Grotesk Bold"/>
              <a:cs typeface="Times New Roman" panose="02020603050405020304" pitchFamily="18" charset="0"/>
              <a:sym typeface="HK Grotesk Bold"/>
            </a:endParaRPr>
          </a:p>
        </p:txBody>
      </p:sp>
      <p:pic>
        <p:nvPicPr>
          <p:cNvPr id="13" name="Picture 12" descr="A blue lines on a black background&#10;&#10;AI-generated content may be incorrect.">
            <a:extLst>
              <a:ext uri="{FF2B5EF4-FFF2-40B4-BE49-F238E27FC236}">
                <a16:creationId xmlns:a16="http://schemas.microsoft.com/office/drawing/2014/main" id="{404671EC-EC7A-B25F-A336-B34CFD6A2F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3031" y="1442074"/>
            <a:ext cx="13021937" cy="7867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4925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AE8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FF36EB8-7F23-CB7F-D22B-8DABFA7FB0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49D64DD6-AB0A-F749-4A8B-57BC8B90F22D}"/>
              </a:ext>
            </a:extLst>
          </p:cNvPr>
          <p:cNvSpPr/>
          <p:nvPr/>
        </p:nvSpPr>
        <p:spPr>
          <a:xfrm>
            <a:off x="0" y="-9525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17856C5B-1E4B-C40A-7CC3-1586E5E3D4DF}"/>
              </a:ext>
            </a:extLst>
          </p:cNvPr>
          <p:cNvSpPr/>
          <p:nvPr/>
        </p:nvSpPr>
        <p:spPr>
          <a:xfrm>
            <a:off x="0" y="51435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B32D2440-CA8F-50A0-8C05-78CFBA138FA5}"/>
              </a:ext>
            </a:extLst>
          </p:cNvPr>
          <p:cNvSpPr/>
          <p:nvPr/>
        </p:nvSpPr>
        <p:spPr>
          <a:xfrm>
            <a:off x="6096000" y="-9525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54917ADF-B6FC-6AEC-C95C-A361F8EB724B}"/>
              </a:ext>
            </a:extLst>
          </p:cNvPr>
          <p:cNvSpPr/>
          <p:nvPr/>
        </p:nvSpPr>
        <p:spPr>
          <a:xfrm>
            <a:off x="6096000" y="51435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95CFE4A0-AA50-1CD0-A297-2CCD234D32D8}"/>
              </a:ext>
            </a:extLst>
          </p:cNvPr>
          <p:cNvSpPr/>
          <p:nvPr/>
        </p:nvSpPr>
        <p:spPr>
          <a:xfrm>
            <a:off x="12192000" y="-9525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6D7AD23D-72F9-5EC8-87D0-0F3AD5602F77}"/>
              </a:ext>
            </a:extLst>
          </p:cNvPr>
          <p:cNvSpPr/>
          <p:nvPr/>
        </p:nvSpPr>
        <p:spPr>
          <a:xfrm>
            <a:off x="12192000" y="51435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8" name="Group 8">
            <a:extLst>
              <a:ext uri="{FF2B5EF4-FFF2-40B4-BE49-F238E27FC236}">
                <a16:creationId xmlns:a16="http://schemas.microsoft.com/office/drawing/2014/main" id="{03F0DE5B-709D-B0D7-B69D-7EFFA14540E9}"/>
              </a:ext>
            </a:extLst>
          </p:cNvPr>
          <p:cNvGrpSpPr/>
          <p:nvPr/>
        </p:nvGrpSpPr>
        <p:grpSpPr>
          <a:xfrm>
            <a:off x="741149" y="1224385"/>
            <a:ext cx="16327650" cy="8582059"/>
            <a:chOff x="0" y="0"/>
            <a:chExt cx="3987829" cy="2021998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1021D4F6-B0A4-77AF-FDBB-7F40AAAF2028}"/>
                </a:ext>
              </a:extLst>
            </p:cNvPr>
            <p:cNvSpPr/>
            <p:nvPr/>
          </p:nvSpPr>
          <p:spPr>
            <a:xfrm>
              <a:off x="0" y="0"/>
              <a:ext cx="3987829" cy="2021998"/>
            </a:xfrm>
            <a:custGeom>
              <a:avLst/>
              <a:gdLst/>
              <a:ahLst/>
              <a:cxnLst/>
              <a:rect l="l" t="t" r="r" b="b"/>
              <a:pathLst>
                <a:path w="3987829" h="2021998">
                  <a:moveTo>
                    <a:pt x="10226" y="0"/>
                  </a:moveTo>
                  <a:lnTo>
                    <a:pt x="3977603" y="0"/>
                  </a:lnTo>
                  <a:cubicBezTo>
                    <a:pt x="3980316" y="0"/>
                    <a:pt x="3982917" y="1077"/>
                    <a:pt x="3984834" y="2995"/>
                  </a:cubicBezTo>
                  <a:cubicBezTo>
                    <a:pt x="3986752" y="4913"/>
                    <a:pt x="3987829" y="7514"/>
                    <a:pt x="3987829" y="10226"/>
                  </a:cubicBezTo>
                  <a:lnTo>
                    <a:pt x="3987829" y="2011772"/>
                  </a:lnTo>
                  <a:cubicBezTo>
                    <a:pt x="3987829" y="2017419"/>
                    <a:pt x="3983251" y="2021998"/>
                    <a:pt x="3977603" y="2021998"/>
                  </a:cubicBezTo>
                  <a:lnTo>
                    <a:pt x="10226" y="2021998"/>
                  </a:lnTo>
                  <a:cubicBezTo>
                    <a:pt x="7514" y="2021998"/>
                    <a:pt x="4913" y="2020920"/>
                    <a:pt x="2995" y="2019003"/>
                  </a:cubicBezTo>
                  <a:cubicBezTo>
                    <a:pt x="1077" y="2017085"/>
                    <a:pt x="0" y="2014484"/>
                    <a:pt x="0" y="2011772"/>
                  </a:cubicBezTo>
                  <a:lnTo>
                    <a:pt x="0" y="10226"/>
                  </a:lnTo>
                  <a:cubicBezTo>
                    <a:pt x="0" y="7514"/>
                    <a:pt x="1077" y="4913"/>
                    <a:pt x="2995" y="2995"/>
                  </a:cubicBezTo>
                  <a:cubicBezTo>
                    <a:pt x="4913" y="1077"/>
                    <a:pt x="7514" y="0"/>
                    <a:pt x="10226" y="0"/>
                  </a:cubicBezTo>
                  <a:close/>
                </a:path>
              </a:pathLst>
            </a:custGeom>
            <a:solidFill>
              <a:srgbClr val="050A30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7E6DC8D4-46F4-C941-3924-97A4B83D21D6}"/>
                </a:ext>
              </a:extLst>
            </p:cNvPr>
            <p:cNvSpPr txBox="1"/>
            <p:nvPr/>
          </p:nvSpPr>
          <p:spPr>
            <a:xfrm>
              <a:off x="0" y="-38100"/>
              <a:ext cx="3987829" cy="20600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4" name="Group 11">
            <a:extLst>
              <a:ext uri="{FF2B5EF4-FFF2-40B4-BE49-F238E27FC236}">
                <a16:creationId xmlns:a16="http://schemas.microsoft.com/office/drawing/2014/main" id="{DD1F358A-C2BD-F38B-815D-EDFD22E712FA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905256" y="722376"/>
            <a:ext cx="16570252" cy="8681384"/>
            <a:chOff x="0" y="0"/>
            <a:chExt cx="4201638" cy="2095859"/>
          </a:xfrm>
        </p:grpSpPr>
        <p:sp>
          <p:nvSpPr>
            <p:cNvPr id="15" name="Freeform 12">
              <a:extLst>
                <a:ext uri="{FF2B5EF4-FFF2-40B4-BE49-F238E27FC236}">
                  <a16:creationId xmlns:a16="http://schemas.microsoft.com/office/drawing/2014/main" id="{90A4657D-D7A9-9DC3-579B-7DD5D47DA57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4201638" cy="2095859"/>
            </a:xfrm>
            <a:custGeom>
              <a:avLst/>
              <a:gdLst/>
              <a:ahLst/>
              <a:cxnLst/>
              <a:rect l="l" t="t" r="r" b="b"/>
              <a:pathLst>
                <a:path w="4201638" h="2095859">
                  <a:moveTo>
                    <a:pt x="9706" y="0"/>
                  </a:moveTo>
                  <a:lnTo>
                    <a:pt x="4191932" y="0"/>
                  </a:lnTo>
                  <a:cubicBezTo>
                    <a:pt x="4197293" y="0"/>
                    <a:pt x="4201638" y="4345"/>
                    <a:pt x="4201638" y="9706"/>
                  </a:cubicBezTo>
                  <a:lnTo>
                    <a:pt x="4201638" y="2086153"/>
                  </a:lnTo>
                  <a:cubicBezTo>
                    <a:pt x="4201638" y="2088728"/>
                    <a:pt x="4200616" y="2091196"/>
                    <a:pt x="4198795" y="2093016"/>
                  </a:cubicBezTo>
                  <a:cubicBezTo>
                    <a:pt x="4196975" y="2094837"/>
                    <a:pt x="4194506" y="2095859"/>
                    <a:pt x="4191932" y="2095859"/>
                  </a:cubicBezTo>
                  <a:lnTo>
                    <a:pt x="9706" y="2095859"/>
                  </a:lnTo>
                  <a:cubicBezTo>
                    <a:pt x="7132" y="2095859"/>
                    <a:pt x="4663" y="2094837"/>
                    <a:pt x="2843" y="2093016"/>
                  </a:cubicBezTo>
                  <a:cubicBezTo>
                    <a:pt x="1023" y="2091196"/>
                    <a:pt x="0" y="2088728"/>
                    <a:pt x="0" y="2086153"/>
                  </a:cubicBezTo>
                  <a:lnTo>
                    <a:pt x="0" y="9706"/>
                  </a:lnTo>
                  <a:cubicBezTo>
                    <a:pt x="0" y="7132"/>
                    <a:pt x="1023" y="4663"/>
                    <a:pt x="2843" y="2843"/>
                  </a:cubicBezTo>
                  <a:cubicBezTo>
                    <a:pt x="4663" y="1023"/>
                    <a:pt x="7132" y="0"/>
                    <a:pt x="9706" y="0"/>
                  </a:cubicBezTo>
                  <a:close/>
                </a:path>
              </a:pathLst>
            </a:custGeom>
            <a:solidFill>
              <a:srgbClr val="F4F6FC"/>
            </a:solidFill>
            <a:ln w="38100" cap="sq">
              <a:solidFill>
                <a:srgbClr val="050A30"/>
              </a:solidFill>
              <a:prstDash val="solid"/>
              <a:miter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6" name="TextBox 13">
              <a:extLst>
                <a:ext uri="{FF2B5EF4-FFF2-40B4-BE49-F238E27FC236}">
                  <a16:creationId xmlns:a16="http://schemas.microsoft.com/office/drawing/2014/main" id="{8C84E928-669B-6AAC-2D1B-2EEBC3BD80A8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-38100"/>
              <a:ext cx="4201638" cy="21339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11" name="Picture 10" descr="A computer screen shot of a computer&#10;&#10;AI-generated content may be incorrect.">
            <a:extLst>
              <a:ext uri="{FF2B5EF4-FFF2-40B4-BE49-F238E27FC236}">
                <a16:creationId xmlns:a16="http://schemas.microsoft.com/office/drawing/2014/main" id="{60BD4E6E-EAEA-3EB0-49A4-91E122129F84}"/>
              </a:ext>
            </a:extLst>
          </p:cNvPr>
          <p:cNvPicPr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688" y="822960"/>
            <a:ext cx="16541496" cy="8586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5709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AE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9525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0" y="51435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6096000" y="-9525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6096000" y="51435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2192000" y="-9525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2192000" y="51435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8" name="Group 8"/>
          <p:cNvGrpSpPr/>
          <p:nvPr/>
        </p:nvGrpSpPr>
        <p:grpSpPr>
          <a:xfrm>
            <a:off x="741149" y="1224385"/>
            <a:ext cx="16327650" cy="8582059"/>
            <a:chOff x="0" y="0"/>
            <a:chExt cx="3987829" cy="20219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987829" cy="2021998"/>
            </a:xfrm>
            <a:custGeom>
              <a:avLst/>
              <a:gdLst/>
              <a:ahLst/>
              <a:cxnLst/>
              <a:rect l="l" t="t" r="r" b="b"/>
              <a:pathLst>
                <a:path w="3987829" h="2021998">
                  <a:moveTo>
                    <a:pt x="10226" y="0"/>
                  </a:moveTo>
                  <a:lnTo>
                    <a:pt x="3977603" y="0"/>
                  </a:lnTo>
                  <a:cubicBezTo>
                    <a:pt x="3980316" y="0"/>
                    <a:pt x="3982917" y="1077"/>
                    <a:pt x="3984834" y="2995"/>
                  </a:cubicBezTo>
                  <a:cubicBezTo>
                    <a:pt x="3986752" y="4913"/>
                    <a:pt x="3987829" y="7514"/>
                    <a:pt x="3987829" y="10226"/>
                  </a:cubicBezTo>
                  <a:lnTo>
                    <a:pt x="3987829" y="2011772"/>
                  </a:lnTo>
                  <a:cubicBezTo>
                    <a:pt x="3987829" y="2017419"/>
                    <a:pt x="3983251" y="2021998"/>
                    <a:pt x="3977603" y="2021998"/>
                  </a:cubicBezTo>
                  <a:lnTo>
                    <a:pt x="10226" y="2021998"/>
                  </a:lnTo>
                  <a:cubicBezTo>
                    <a:pt x="7514" y="2021998"/>
                    <a:pt x="4913" y="2020920"/>
                    <a:pt x="2995" y="2019003"/>
                  </a:cubicBezTo>
                  <a:cubicBezTo>
                    <a:pt x="1077" y="2017085"/>
                    <a:pt x="0" y="2014484"/>
                    <a:pt x="0" y="2011772"/>
                  </a:cubicBezTo>
                  <a:lnTo>
                    <a:pt x="0" y="10226"/>
                  </a:lnTo>
                  <a:cubicBezTo>
                    <a:pt x="0" y="7514"/>
                    <a:pt x="1077" y="4913"/>
                    <a:pt x="2995" y="2995"/>
                  </a:cubicBezTo>
                  <a:cubicBezTo>
                    <a:pt x="4913" y="1077"/>
                    <a:pt x="7514" y="0"/>
                    <a:pt x="10226" y="0"/>
                  </a:cubicBezTo>
                  <a:close/>
                </a:path>
              </a:pathLst>
            </a:custGeom>
            <a:solidFill>
              <a:srgbClr val="050A30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3987829" cy="20600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>
            <a:grpSpLocks noGrp="1" noUngrp="1" noRot="1" noMove="1" noResize="1"/>
          </p:cNvGrpSpPr>
          <p:nvPr/>
        </p:nvGrpSpPr>
        <p:grpSpPr>
          <a:xfrm>
            <a:off x="905257" y="647700"/>
            <a:ext cx="16696943" cy="8839200"/>
            <a:chOff x="-24351" y="-38100"/>
            <a:chExt cx="4225989" cy="2133959"/>
          </a:xfrm>
        </p:grpSpPr>
        <p:sp>
          <p:nvSpPr>
            <p:cNvPr id="12" name="Freeform 12"/>
            <p:cNvSpPr>
              <a:spLocks/>
            </p:cNvSpPr>
            <p:nvPr/>
          </p:nvSpPr>
          <p:spPr>
            <a:xfrm>
              <a:off x="-24351" y="-20072"/>
              <a:ext cx="4201638" cy="2095859"/>
            </a:xfrm>
            <a:custGeom>
              <a:avLst/>
              <a:gdLst/>
              <a:ahLst/>
              <a:cxnLst/>
              <a:rect l="l" t="t" r="r" b="b"/>
              <a:pathLst>
                <a:path w="4201638" h="2095859">
                  <a:moveTo>
                    <a:pt x="9706" y="0"/>
                  </a:moveTo>
                  <a:lnTo>
                    <a:pt x="4191932" y="0"/>
                  </a:lnTo>
                  <a:cubicBezTo>
                    <a:pt x="4197293" y="0"/>
                    <a:pt x="4201638" y="4345"/>
                    <a:pt x="4201638" y="9706"/>
                  </a:cubicBezTo>
                  <a:lnTo>
                    <a:pt x="4201638" y="2086153"/>
                  </a:lnTo>
                  <a:cubicBezTo>
                    <a:pt x="4201638" y="2088728"/>
                    <a:pt x="4200616" y="2091196"/>
                    <a:pt x="4198795" y="2093016"/>
                  </a:cubicBezTo>
                  <a:cubicBezTo>
                    <a:pt x="4196975" y="2094837"/>
                    <a:pt x="4194506" y="2095859"/>
                    <a:pt x="4191932" y="2095859"/>
                  </a:cubicBezTo>
                  <a:lnTo>
                    <a:pt x="9706" y="2095859"/>
                  </a:lnTo>
                  <a:cubicBezTo>
                    <a:pt x="7132" y="2095859"/>
                    <a:pt x="4663" y="2094837"/>
                    <a:pt x="2843" y="2093016"/>
                  </a:cubicBezTo>
                  <a:cubicBezTo>
                    <a:pt x="1023" y="2091196"/>
                    <a:pt x="0" y="2088728"/>
                    <a:pt x="0" y="2086153"/>
                  </a:cubicBezTo>
                  <a:lnTo>
                    <a:pt x="0" y="9706"/>
                  </a:lnTo>
                  <a:cubicBezTo>
                    <a:pt x="0" y="7132"/>
                    <a:pt x="1023" y="4663"/>
                    <a:pt x="2843" y="2843"/>
                  </a:cubicBezTo>
                  <a:cubicBezTo>
                    <a:pt x="4663" y="1023"/>
                    <a:pt x="7132" y="0"/>
                    <a:pt x="9706" y="0"/>
                  </a:cubicBezTo>
                  <a:close/>
                </a:path>
              </a:pathLst>
            </a:custGeom>
            <a:solidFill>
              <a:srgbClr val="F4F6FC"/>
            </a:solidFill>
            <a:ln w="38100" cap="sq">
              <a:solidFill>
                <a:srgbClr val="050A3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-38100"/>
              <a:ext cx="4201638" cy="21339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50" name="Picture 49">
            <a:extLst>
              <a:ext uri="{FF2B5EF4-FFF2-40B4-BE49-F238E27FC236}">
                <a16:creationId xmlns:a16="http://schemas.microsoft.com/office/drawing/2014/main" id="{A6479080-4599-8B98-6EC4-CBA23181A1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26984" y="1202335"/>
            <a:ext cx="6154536" cy="8000896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DAD42D97-D698-B4A4-9A34-10A124519E30}"/>
              </a:ext>
            </a:extLst>
          </p:cNvPr>
          <p:cNvSpPr txBox="1"/>
          <p:nvPr/>
        </p:nvSpPr>
        <p:spPr>
          <a:xfrm>
            <a:off x="1979293" y="1152721"/>
            <a:ext cx="66333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>
                <a:latin typeface="Times New Roman" panose="02020603050405020304" pitchFamily="18" charset="0"/>
                <a:cs typeface="Times New Roman" panose="02020603050405020304" pitchFamily="18" charset="0"/>
              </a:rPr>
              <a:t>Multiplication table of Zero</a:t>
            </a:r>
          </a:p>
        </p:txBody>
      </p:sp>
      <p:pic>
        <p:nvPicPr>
          <p:cNvPr id="65" name="Picture 64">
            <a:extLst>
              <a:ext uri="{FF2B5EF4-FFF2-40B4-BE49-F238E27FC236}">
                <a16:creationId xmlns:a16="http://schemas.microsoft.com/office/drawing/2014/main" id="{4AC99277-2F84-C659-1B41-919ADE2D60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79293" y="5522688"/>
            <a:ext cx="6633316" cy="3730159"/>
          </a:xfrm>
          <a:prstGeom prst="rect">
            <a:avLst/>
          </a:prstGeom>
        </p:spPr>
      </p:pic>
      <p:pic>
        <p:nvPicPr>
          <p:cNvPr id="67" name="Picture 66" descr="A screenshot of a grid of numbers&#10;&#10;AI-generated content may be incorrect.">
            <a:extLst>
              <a:ext uri="{FF2B5EF4-FFF2-40B4-BE49-F238E27FC236}">
                <a16:creationId xmlns:a16="http://schemas.microsoft.com/office/drawing/2014/main" id="{B118CBB4-F9A4-59C8-9E9B-42D2F5CF8CC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3641" y="1811476"/>
            <a:ext cx="6578968" cy="371121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AE8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E2608DA-F2B7-8B16-9CAB-0370676FA5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C271FCDE-D650-4394-9944-442EF1EB8752}"/>
              </a:ext>
            </a:extLst>
          </p:cNvPr>
          <p:cNvSpPr/>
          <p:nvPr/>
        </p:nvSpPr>
        <p:spPr>
          <a:xfrm>
            <a:off x="0" y="-9525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EE7F3ED9-D786-448E-810C-E1FB5CE2759E}"/>
              </a:ext>
            </a:extLst>
          </p:cNvPr>
          <p:cNvSpPr/>
          <p:nvPr/>
        </p:nvSpPr>
        <p:spPr>
          <a:xfrm>
            <a:off x="0" y="51435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987C40D0-19D2-425C-5918-88E273CEC1CA}"/>
              </a:ext>
            </a:extLst>
          </p:cNvPr>
          <p:cNvSpPr/>
          <p:nvPr/>
        </p:nvSpPr>
        <p:spPr>
          <a:xfrm>
            <a:off x="6096000" y="-9525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6794C3C1-EF22-D054-762E-6C857451C47D}"/>
              </a:ext>
            </a:extLst>
          </p:cNvPr>
          <p:cNvSpPr/>
          <p:nvPr/>
        </p:nvSpPr>
        <p:spPr>
          <a:xfrm>
            <a:off x="6096000" y="51435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D02C3BFC-B5EE-DA7C-E232-354D6018CE34}"/>
              </a:ext>
            </a:extLst>
          </p:cNvPr>
          <p:cNvSpPr/>
          <p:nvPr/>
        </p:nvSpPr>
        <p:spPr>
          <a:xfrm>
            <a:off x="12192000" y="-9525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3FD9FF7E-C73B-1768-2190-EBE77BD0B4B9}"/>
              </a:ext>
            </a:extLst>
          </p:cNvPr>
          <p:cNvSpPr/>
          <p:nvPr/>
        </p:nvSpPr>
        <p:spPr>
          <a:xfrm>
            <a:off x="12192000" y="51435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8" name="Group 8">
            <a:extLst>
              <a:ext uri="{FF2B5EF4-FFF2-40B4-BE49-F238E27FC236}">
                <a16:creationId xmlns:a16="http://schemas.microsoft.com/office/drawing/2014/main" id="{23BC7F22-89E2-47C1-FF72-177FD6BC00E8}"/>
              </a:ext>
            </a:extLst>
          </p:cNvPr>
          <p:cNvGrpSpPr/>
          <p:nvPr/>
        </p:nvGrpSpPr>
        <p:grpSpPr>
          <a:xfrm>
            <a:off x="741149" y="1224385"/>
            <a:ext cx="16327650" cy="8582059"/>
            <a:chOff x="0" y="0"/>
            <a:chExt cx="3987829" cy="2021998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95819CD3-1AE2-2914-A2FF-B99E46ED69D5}"/>
                </a:ext>
              </a:extLst>
            </p:cNvPr>
            <p:cNvSpPr/>
            <p:nvPr/>
          </p:nvSpPr>
          <p:spPr>
            <a:xfrm>
              <a:off x="0" y="0"/>
              <a:ext cx="3987829" cy="2021998"/>
            </a:xfrm>
            <a:custGeom>
              <a:avLst/>
              <a:gdLst/>
              <a:ahLst/>
              <a:cxnLst/>
              <a:rect l="l" t="t" r="r" b="b"/>
              <a:pathLst>
                <a:path w="3987829" h="2021998">
                  <a:moveTo>
                    <a:pt x="10226" y="0"/>
                  </a:moveTo>
                  <a:lnTo>
                    <a:pt x="3977603" y="0"/>
                  </a:lnTo>
                  <a:cubicBezTo>
                    <a:pt x="3980316" y="0"/>
                    <a:pt x="3982917" y="1077"/>
                    <a:pt x="3984834" y="2995"/>
                  </a:cubicBezTo>
                  <a:cubicBezTo>
                    <a:pt x="3986752" y="4913"/>
                    <a:pt x="3987829" y="7514"/>
                    <a:pt x="3987829" y="10226"/>
                  </a:cubicBezTo>
                  <a:lnTo>
                    <a:pt x="3987829" y="2011772"/>
                  </a:lnTo>
                  <a:cubicBezTo>
                    <a:pt x="3987829" y="2017419"/>
                    <a:pt x="3983251" y="2021998"/>
                    <a:pt x="3977603" y="2021998"/>
                  </a:cubicBezTo>
                  <a:lnTo>
                    <a:pt x="10226" y="2021998"/>
                  </a:lnTo>
                  <a:cubicBezTo>
                    <a:pt x="7514" y="2021998"/>
                    <a:pt x="4913" y="2020920"/>
                    <a:pt x="2995" y="2019003"/>
                  </a:cubicBezTo>
                  <a:cubicBezTo>
                    <a:pt x="1077" y="2017085"/>
                    <a:pt x="0" y="2014484"/>
                    <a:pt x="0" y="2011772"/>
                  </a:cubicBezTo>
                  <a:lnTo>
                    <a:pt x="0" y="10226"/>
                  </a:lnTo>
                  <a:cubicBezTo>
                    <a:pt x="0" y="7514"/>
                    <a:pt x="1077" y="4913"/>
                    <a:pt x="2995" y="2995"/>
                  </a:cubicBezTo>
                  <a:cubicBezTo>
                    <a:pt x="4913" y="1077"/>
                    <a:pt x="7514" y="0"/>
                    <a:pt x="10226" y="0"/>
                  </a:cubicBezTo>
                  <a:close/>
                </a:path>
              </a:pathLst>
            </a:custGeom>
            <a:solidFill>
              <a:srgbClr val="050A30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0BF21E89-3255-D9F3-8A4C-C1AA095F64EB}"/>
                </a:ext>
              </a:extLst>
            </p:cNvPr>
            <p:cNvSpPr txBox="1"/>
            <p:nvPr/>
          </p:nvSpPr>
          <p:spPr>
            <a:xfrm>
              <a:off x="0" y="-38100"/>
              <a:ext cx="3987829" cy="20600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E35B286C-BFA5-6033-05A6-A41A8F4FC808}"/>
              </a:ext>
            </a:extLst>
          </p:cNvPr>
          <p:cNvGrpSpPr>
            <a:grpSpLocks/>
          </p:cNvGrpSpPr>
          <p:nvPr/>
        </p:nvGrpSpPr>
        <p:grpSpPr>
          <a:xfrm>
            <a:off x="905256" y="731591"/>
            <a:ext cx="16570249" cy="8662953"/>
            <a:chOff x="-8028" y="-38100"/>
            <a:chExt cx="4209666" cy="2133959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9054DE98-D4D3-EB9C-82CD-780C654F9E8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-8028" y="0"/>
              <a:ext cx="4201638" cy="2095859"/>
            </a:xfrm>
            <a:custGeom>
              <a:avLst/>
              <a:gdLst/>
              <a:ahLst/>
              <a:cxnLst/>
              <a:rect l="l" t="t" r="r" b="b"/>
              <a:pathLst>
                <a:path w="4201638" h="2095859">
                  <a:moveTo>
                    <a:pt x="9706" y="0"/>
                  </a:moveTo>
                  <a:lnTo>
                    <a:pt x="4191932" y="0"/>
                  </a:lnTo>
                  <a:cubicBezTo>
                    <a:pt x="4197293" y="0"/>
                    <a:pt x="4201638" y="4345"/>
                    <a:pt x="4201638" y="9706"/>
                  </a:cubicBezTo>
                  <a:lnTo>
                    <a:pt x="4201638" y="2086153"/>
                  </a:lnTo>
                  <a:cubicBezTo>
                    <a:pt x="4201638" y="2088728"/>
                    <a:pt x="4200616" y="2091196"/>
                    <a:pt x="4198795" y="2093016"/>
                  </a:cubicBezTo>
                  <a:cubicBezTo>
                    <a:pt x="4196975" y="2094837"/>
                    <a:pt x="4194506" y="2095859"/>
                    <a:pt x="4191932" y="2095859"/>
                  </a:cubicBezTo>
                  <a:lnTo>
                    <a:pt x="9706" y="2095859"/>
                  </a:lnTo>
                  <a:cubicBezTo>
                    <a:pt x="7132" y="2095859"/>
                    <a:pt x="4663" y="2094837"/>
                    <a:pt x="2843" y="2093016"/>
                  </a:cubicBezTo>
                  <a:cubicBezTo>
                    <a:pt x="1023" y="2091196"/>
                    <a:pt x="0" y="2088728"/>
                    <a:pt x="0" y="2086153"/>
                  </a:cubicBezTo>
                  <a:lnTo>
                    <a:pt x="0" y="9706"/>
                  </a:lnTo>
                  <a:cubicBezTo>
                    <a:pt x="0" y="7132"/>
                    <a:pt x="1023" y="4663"/>
                    <a:pt x="2843" y="2843"/>
                  </a:cubicBezTo>
                  <a:cubicBezTo>
                    <a:pt x="4663" y="1023"/>
                    <a:pt x="7132" y="0"/>
                    <a:pt x="9706" y="0"/>
                  </a:cubicBezTo>
                  <a:close/>
                </a:path>
              </a:pathLst>
            </a:custGeom>
            <a:solidFill>
              <a:srgbClr val="F4F6FC"/>
            </a:solidFill>
            <a:ln w="38100" cap="sq">
              <a:solidFill>
                <a:srgbClr val="050A3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90439DEA-C510-3810-8F67-BCFD086341B9}"/>
                </a:ext>
              </a:extLst>
            </p:cNvPr>
            <p:cNvSpPr txBox="1">
              <a:spLocks/>
            </p:cNvSpPr>
            <p:nvPr/>
          </p:nvSpPr>
          <p:spPr>
            <a:xfrm>
              <a:off x="0" y="-38100"/>
              <a:ext cx="4201638" cy="21339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7306EE5E-0BB8-04D9-54A5-85521EDAB6E0}"/>
              </a:ext>
            </a:extLst>
          </p:cNvPr>
          <p:cNvSpPr txBox="1"/>
          <p:nvPr/>
        </p:nvSpPr>
        <p:spPr>
          <a:xfrm>
            <a:off x="5412936" y="849167"/>
            <a:ext cx="7462127" cy="70788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Multiplication table of Zero design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C8275EA-E5AB-562C-7688-61D10A9FD2ED}"/>
              </a:ext>
            </a:extLst>
          </p:cNvPr>
          <p:cNvSpPr txBox="1"/>
          <p:nvPr/>
        </p:nvSpPr>
        <p:spPr>
          <a:xfrm>
            <a:off x="11053715" y="2891555"/>
            <a:ext cx="3577978" cy="58477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Decoder (D M0T)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1513B10-9116-E929-5035-885589E556FD}"/>
              </a:ext>
            </a:extLst>
          </p:cNvPr>
          <p:cNvSpPr txBox="1"/>
          <p:nvPr/>
        </p:nvSpPr>
        <p:spPr>
          <a:xfrm>
            <a:off x="2438400" y="1510725"/>
            <a:ext cx="4206376" cy="58477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Combinational (C M0T)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347206E-5591-6AE7-48AC-3E5F1A4C1ECA}"/>
              </a:ext>
            </a:extLst>
          </p:cNvPr>
          <p:cNvSpPr txBox="1"/>
          <p:nvPr/>
        </p:nvSpPr>
        <p:spPr>
          <a:xfrm>
            <a:off x="2438400" y="5450191"/>
            <a:ext cx="4311344" cy="58477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Multiplexer (M M0T)</a:t>
            </a:r>
          </a:p>
        </p:txBody>
      </p:sp>
      <p:pic>
        <p:nvPicPr>
          <p:cNvPr id="16" name="Picture 15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2F949FE9-ACED-49A4-D855-747DD36FDF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4225" y="3457259"/>
            <a:ext cx="4203038" cy="4099896"/>
          </a:xfrm>
          <a:prstGeom prst="rect">
            <a:avLst/>
          </a:prstGeom>
        </p:spPr>
      </p:pic>
      <p:pic>
        <p:nvPicPr>
          <p:cNvPr id="18" name="Picture 17" descr="A black background with red and blue dots&#10;&#10;AI-generated content may be incorrect.">
            <a:extLst>
              <a:ext uri="{FF2B5EF4-FFF2-40B4-BE49-F238E27FC236}">
                <a16:creationId xmlns:a16="http://schemas.microsoft.com/office/drawing/2014/main" id="{508305C3-4126-0654-1BBC-6A5433A866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6028" y="5938683"/>
            <a:ext cx="4311344" cy="3393861"/>
          </a:xfrm>
          <a:prstGeom prst="rect">
            <a:avLst/>
          </a:prstGeom>
        </p:spPr>
      </p:pic>
      <p:pic>
        <p:nvPicPr>
          <p:cNvPr id="20" name="Picture 19" descr="A black background with red and blue lines&#10;&#10;AI-generated content may be incorrect.">
            <a:extLst>
              <a:ext uri="{FF2B5EF4-FFF2-40B4-BE49-F238E27FC236}">
                <a16:creationId xmlns:a16="http://schemas.microsoft.com/office/drawing/2014/main" id="{97AF4894-85A5-38AF-CB2F-C5E65D96D8E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1718" y="2206741"/>
            <a:ext cx="3294282" cy="3379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5453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AE8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A3BE97B-D2F9-4D28-7852-77C9B3659E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AAD42FB6-C968-F42D-E1CC-1F00D2B13CF4}"/>
              </a:ext>
            </a:extLst>
          </p:cNvPr>
          <p:cNvSpPr/>
          <p:nvPr/>
        </p:nvSpPr>
        <p:spPr>
          <a:xfrm>
            <a:off x="0" y="-9525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145DD78A-4AA6-D6AF-F7CE-B758159C4BD7}"/>
              </a:ext>
            </a:extLst>
          </p:cNvPr>
          <p:cNvSpPr/>
          <p:nvPr/>
        </p:nvSpPr>
        <p:spPr>
          <a:xfrm>
            <a:off x="0" y="51435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5BD1951D-08BC-7EB6-BB81-32368C8D9E9D}"/>
              </a:ext>
            </a:extLst>
          </p:cNvPr>
          <p:cNvSpPr/>
          <p:nvPr/>
        </p:nvSpPr>
        <p:spPr>
          <a:xfrm>
            <a:off x="6096000" y="-9525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CCEA4434-3A33-C1D7-63E5-05EBEC7C8E45}"/>
              </a:ext>
            </a:extLst>
          </p:cNvPr>
          <p:cNvSpPr/>
          <p:nvPr/>
        </p:nvSpPr>
        <p:spPr>
          <a:xfrm>
            <a:off x="6096000" y="51435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D26F0526-4548-E145-17A5-8FD9214A0D18}"/>
              </a:ext>
            </a:extLst>
          </p:cNvPr>
          <p:cNvSpPr/>
          <p:nvPr/>
        </p:nvSpPr>
        <p:spPr>
          <a:xfrm>
            <a:off x="12192000" y="-9525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D84666A9-0D8D-9FFC-CF45-A2CC4CE3DB7A}"/>
              </a:ext>
            </a:extLst>
          </p:cNvPr>
          <p:cNvSpPr/>
          <p:nvPr/>
        </p:nvSpPr>
        <p:spPr>
          <a:xfrm>
            <a:off x="12192000" y="51435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8" name="Group 8">
            <a:extLst>
              <a:ext uri="{FF2B5EF4-FFF2-40B4-BE49-F238E27FC236}">
                <a16:creationId xmlns:a16="http://schemas.microsoft.com/office/drawing/2014/main" id="{99778D24-2FBF-0B48-E461-83DD944B4AFC}"/>
              </a:ext>
            </a:extLst>
          </p:cNvPr>
          <p:cNvGrpSpPr/>
          <p:nvPr/>
        </p:nvGrpSpPr>
        <p:grpSpPr>
          <a:xfrm>
            <a:off x="741149" y="1224385"/>
            <a:ext cx="16327650" cy="8582059"/>
            <a:chOff x="0" y="0"/>
            <a:chExt cx="3987829" cy="2021998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BDC53716-53B6-2DEC-89B9-6A41317C2BDF}"/>
                </a:ext>
              </a:extLst>
            </p:cNvPr>
            <p:cNvSpPr/>
            <p:nvPr/>
          </p:nvSpPr>
          <p:spPr>
            <a:xfrm>
              <a:off x="0" y="0"/>
              <a:ext cx="3987829" cy="2021998"/>
            </a:xfrm>
            <a:custGeom>
              <a:avLst/>
              <a:gdLst/>
              <a:ahLst/>
              <a:cxnLst/>
              <a:rect l="l" t="t" r="r" b="b"/>
              <a:pathLst>
                <a:path w="3987829" h="2021998">
                  <a:moveTo>
                    <a:pt x="10226" y="0"/>
                  </a:moveTo>
                  <a:lnTo>
                    <a:pt x="3977603" y="0"/>
                  </a:lnTo>
                  <a:cubicBezTo>
                    <a:pt x="3980316" y="0"/>
                    <a:pt x="3982917" y="1077"/>
                    <a:pt x="3984834" y="2995"/>
                  </a:cubicBezTo>
                  <a:cubicBezTo>
                    <a:pt x="3986752" y="4913"/>
                    <a:pt x="3987829" y="7514"/>
                    <a:pt x="3987829" y="10226"/>
                  </a:cubicBezTo>
                  <a:lnTo>
                    <a:pt x="3987829" y="2011772"/>
                  </a:lnTo>
                  <a:cubicBezTo>
                    <a:pt x="3987829" y="2017419"/>
                    <a:pt x="3983251" y="2021998"/>
                    <a:pt x="3977603" y="2021998"/>
                  </a:cubicBezTo>
                  <a:lnTo>
                    <a:pt x="10226" y="2021998"/>
                  </a:lnTo>
                  <a:cubicBezTo>
                    <a:pt x="7514" y="2021998"/>
                    <a:pt x="4913" y="2020920"/>
                    <a:pt x="2995" y="2019003"/>
                  </a:cubicBezTo>
                  <a:cubicBezTo>
                    <a:pt x="1077" y="2017085"/>
                    <a:pt x="0" y="2014484"/>
                    <a:pt x="0" y="2011772"/>
                  </a:cubicBezTo>
                  <a:lnTo>
                    <a:pt x="0" y="10226"/>
                  </a:lnTo>
                  <a:cubicBezTo>
                    <a:pt x="0" y="7514"/>
                    <a:pt x="1077" y="4913"/>
                    <a:pt x="2995" y="2995"/>
                  </a:cubicBezTo>
                  <a:cubicBezTo>
                    <a:pt x="4913" y="1077"/>
                    <a:pt x="7514" y="0"/>
                    <a:pt x="10226" y="0"/>
                  </a:cubicBezTo>
                  <a:close/>
                </a:path>
              </a:pathLst>
            </a:custGeom>
            <a:solidFill>
              <a:srgbClr val="050A30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0158CED0-15E6-13FB-C845-47008367E29D}"/>
                </a:ext>
              </a:extLst>
            </p:cNvPr>
            <p:cNvSpPr txBox="1"/>
            <p:nvPr/>
          </p:nvSpPr>
          <p:spPr>
            <a:xfrm>
              <a:off x="0" y="-38100"/>
              <a:ext cx="3987829" cy="20600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B8EBC56F-665C-9C31-22C2-E2D02E951A53}"/>
              </a:ext>
            </a:extLst>
          </p:cNvPr>
          <p:cNvGrpSpPr/>
          <p:nvPr/>
        </p:nvGrpSpPr>
        <p:grpSpPr>
          <a:xfrm>
            <a:off x="914400" y="721430"/>
            <a:ext cx="16632453" cy="8691739"/>
            <a:chOff x="-8028" y="-38100"/>
            <a:chExt cx="4209666" cy="2133959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D4916463-50E8-8554-17E0-7757B9DA7960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-8028" y="0"/>
              <a:ext cx="4201638" cy="2095859"/>
            </a:xfrm>
            <a:custGeom>
              <a:avLst/>
              <a:gdLst/>
              <a:ahLst/>
              <a:cxnLst/>
              <a:rect l="l" t="t" r="r" b="b"/>
              <a:pathLst>
                <a:path w="4201638" h="2095859">
                  <a:moveTo>
                    <a:pt x="9706" y="0"/>
                  </a:moveTo>
                  <a:lnTo>
                    <a:pt x="4191932" y="0"/>
                  </a:lnTo>
                  <a:cubicBezTo>
                    <a:pt x="4197293" y="0"/>
                    <a:pt x="4201638" y="4345"/>
                    <a:pt x="4201638" y="9706"/>
                  </a:cubicBezTo>
                  <a:lnTo>
                    <a:pt x="4201638" y="2086153"/>
                  </a:lnTo>
                  <a:cubicBezTo>
                    <a:pt x="4201638" y="2088728"/>
                    <a:pt x="4200616" y="2091196"/>
                    <a:pt x="4198795" y="2093016"/>
                  </a:cubicBezTo>
                  <a:cubicBezTo>
                    <a:pt x="4196975" y="2094837"/>
                    <a:pt x="4194506" y="2095859"/>
                    <a:pt x="4191932" y="2095859"/>
                  </a:cubicBezTo>
                  <a:lnTo>
                    <a:pt x="9706" y="2095859"/>
                  </a:lnTo>
                  <a:cubicBezTo>
                    <a:pt x="7132" y="2095859"/>
                    <a:pt x="4663" y="2094837"/>
                    <a:pt x="2843" y="2093016"/>
                  </a:cubicBezTo>
                  <a:cubicBezTo>
                    <a:pt x="1023" y="2091196"/>
                    <a:pt x="0" y="2088728"/>
                    <a:pt x="0" y="2086153"/>
                  </a:cubicBezTo>
                  <a:lnTo>
                    <a:pt x="0" y="9706"/>
                  </a:lnTo>
                  <a:cubicBezTo>
                    <a:pt x="0" y="7132"/>
                    <a:pt x="1023" y="4663"/>
                    <a:pt x="2843" y="2843"/>
                  </a:cubicBezTo>
                  <a:cubicBezTo>
                    <a:pt x="4663" y="1023"/>
                    <a:pt x="7132" y="0"/>
                    <a:pt x="9706" y="0"/>
                  </a:cubicBezTo>
                  <a:close/>
                </a:path>
              </a:pathLst>
            </a:custGeom>
            <a:solidFill>
              <a:srgbClr val="F4F6FC"/>
            </a:solidFill>
            <a:ln w="38100" cap="sq">
              <a:solidFill>
                <a:srgbClr val="050A3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573616B9-84FB-96E2-17CC-0DB6AEBCA2A3}"/>
                </a:ext>
              </a:extLst>
            </p:cNvPr>
            <p:cNvSpPr txBox="1"/>
            <p:nvPr/>
          </p:nvSpPr>
          <p:spPr>
            <a:xfrm>
              <a:off x="0" y="-38100"/>
              <a:ext cx="4201638" cy="21339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50" name="Picture 49">
            <a:extLst>
              <a:ext uri="{FF2B5EF4-FFF2-40B4-BE49-F238E27FC236}">
                <a16:creationId xmlns:a16="http://schemas.microsoft.com/office/drawing/2014/main" id="{9A80CE9A-F06B-F1C7-7B0A-E150668152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53758" y="1192667"/>
            <a:ext cx="6154535" cy="8000896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DA6FE658-F3C1-487F-51CA-69709CBC72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12821" y="1792537"/>
            <a:ext cx="6658119" cy="3729521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03B409C0-470A-B1FF-149A-69CE6D1CD2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03677" y="5522058"/>
            <a:ext cx="6667263" cy="374968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05F590D-082C-6C1F-EA21-D61A3D244173}"/>
              </a:ext>
            </a:extLst>
          </p:cNvPr>
          <p:cNvSpPr txBox="1"/>
          <p:nvPr/>
        </p:nvSpPr>
        <p:spPr>
          <a:xfrm>
            <a:off x="2012821" y="1119050"/>
            <a:ext cx="6658119" cy="70788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000">
                <a:latin typeface="Times New Roman" panose="02020603050405020304" pitchFamily="18" charset="0"/>
                <a:cs typeface="Times New Roman" panose="02020603050405020304" pitchFamily="18" charset="0"/>
              </a:rPr>
              <a:t>Multiplication table of One</a:t>
            </a:r>
          </a:p>
        </p:txBody>
      </p:sp>
    </p:spTree>
    <p:extLst>
      <p:ext uri="{BB962C8B-B14F-4D97-AF65-F5344CB8AC3E}">
        <p14:creationId xmlns:p14="http://schemas.microsoft.com/office/powerpoint/2010/main" val="2082838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AE8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860B5B4-FD2E-2458-549F-4E3D010705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C4A32A44-D2F6-3C09-D691-7A4B6E8F7DF0}"/>
              </a:ext>
            </a:extLst>
          </p:cNvPr>
          <p:cNvSpPr/>
          <p:nvPr/>
        </p:nvSpPr>
        <p:spPr>
          <a:xfrm>
            <a:off x="0" y="-9525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61949808-7A5E-4FD3-EA19-2A64BD5C4B62}"/>
              </a:ext>
            </a:extLst>
          </p:cNvPr>
          <p:cNvSpPr/>
          <p:nvPr/>
        </p:nvSpPr>
        <p:spPr>
          <a:xfrm>
            <a:off x="0" y="51435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BA7E3621-3233-9BCD-9F0B-C03D4BA31D82}"/>
              </a:ext>
            </a:extLst>
          </p:cNvPr>
          <p:cNvSpPr/>
          <p:nvPr/>
        </p:nvSpPr>
        <p:spPr>
          <a:xfrm>
            <a:off x="6096000" y="-9525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08804ED9-19C4-C493-2832-BECCC652C792}"/>
              </a:ext>
            </a:extLst>
          </p:cNvPr>
          <p:cNvSpPr/>
          <p:nvPr/>
        </p:nvSpPr>
        <p:spPr>
          <a:xfrm>
            <a:off x="6096000" y="51435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1BF005A4-99C6-EB55-99A8-FED1BB96BCFA}"/>
              </a:ext>
            </a:extLst>
          </p:cNvPr>
          <p:cNvSpPr/>
          <p:nvPr/>
        </p:nvSpPr>
        <p:spPr>
          <a:xfrm>
            <a:off x="12192000" y="-9525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28005D36-E373-38D3-7FE5-03B329025228}"/>
              </a:ext>
            </a:extLst>
          </p:cNvPr>
          <p:cNvSpPr/>
          <p:nvPr/>
        </p:nvSpPr>
        <p:spPr>
          <a:xfrm>
            <a:off x="12192000" y="51435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8" name="Group 8">
            <a:extLst>
              <a:ext uri="{FF2B5EF4-FFF2-40B4-BE49-F238E27FC236}">
                <a16:creationId xmlns:a16="http://schemas.microsoft.com/office/drawing/2014/main" id="{3F9874F2-9931-861F-1B94-8343210EBE90}"/>
              </a:ext>
            </a:extLst>
          </p:cNvPr>
          <p:cNvGrpSpPr/>
          <p:nvPr/>
        </p:nvGrpSpPr>
        <p:grpSpPr>
          <a:xfrm>
            <a:off x="741149" y="1224385"/>
            <a:ext cx="16327650" cy="8582059"/>
            <a:chOff x="0" y="0"/>
            <a:chExt cx="3987829" cy="2021998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F147A052-C440-2419-C2D9-0D952D512D8C}"/>
                </a:ext>
              </a:extLst>
            </p:cNvPr>
            <p:cNvSpPr/>
            <p:nvPr/>
          </p:nvSpPr>
          <p:spPr>
            <a:xfrm>
              <a:off x="0" y="0"/>
              <a:ext cx="3987829" cy="2021998"/>
            </a:xfrm>
            <a:custGeom>
              <a:avLst/>
              <a:gdLst/>
              <a:ahLst/>
              <a:cxnLst/>
              <a:rect l="l" t="t" r="r" b="b"/>
              <a:pathLst>
                <a:path w="3987829" h="2021998">
                  <a:moveTo>
                    <a:pt x="10226" y="0"/>
                  </a:moveTo>
                  <a:lnTo>
                    <a:pt x="3977603" y="0"/>
                  </a:lnTo>
                  <a:cubicBezTo>
                    <a:pt x="3980316" y="0"/>
                    <a:pt x="3982917" y="1077"/>
                    <a:pt x="3984834" y="2995"/>
                  </a:cubicBezTo>
                  <a:cubicBezTo>
                    <a:pt x="3986752" y="4913"/>
                    <a:pt x="3987829" y="7514"/>
                    <a:pt x="3987829" y="10226"/>
                  </a:cubicBezTo>
                  <a:lnTo>
                    <a:pt x="3987829" y="2011772"/>
                  </a:lnTo>
                  <a:cubicBezTo>
                    <a:pt x="3987829" y="2017419"/>
                    <a:pt x="3983251" y="2021998"/>
                    <a:pt x="3977603" y="2021998"/>
                  </a:cubicBezTo>
                  <a:lnTo>
                    <a:pt x="10226" y="2021998"/>
                  </a:lnTo>
                  <a:cubicBezTo>
                    <a:pt x="7514" y="2021998"/>
                    <a:pt x="4913" y="2020920"/>
                    <a:pt x="2995" y="2019003"/>
                  </a:cubicBezTo>
                  <a:cubicBezTo>
                    <a:pt x="1077" y="2017085"/>
                    <a:pt x="0" y="2014484"/>
                    <a:pt x="0" y="2011772"/>
                  </a:cubicBezTo>
                  <a:lnTo>
                    <a:pt x="0" y="10226"/>
                  </a:lnTo>
                  <a:cubicBezTo>
                    <a:pt x="0" y="7514"/>
                    <a:pt x="1077" y="4913"/>
                    <a:pt x="2995" y="2995"/>
                  </a:cubicBezTo>
                  <a:cubicBezTo>
                    <a:pt x="4913" y="1077"/>
                    <a:pt x="7514" y="0"/>
                    <a:pt x="10226" y="0"/>
                  </a:cubicBezTo>
                  <a:close/>
                </a:path>
              </a:pathLst>
            </a:custGeom>
            <a:solidFill>
              <a:srgbClr val="050A30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E6FD16C2-313B-E863-3EF2-0EDC1722D7B5}"/>
                </a:ext>
              </a:extLst>
            </p:cNvPr>
            <p:cNvSpPr txBox="1"/>
            <p:nvPr/>
          </p:nvSpPr>
          <p:spPr>
            <a:xfrm>
              <a:off x="0" y="-38100"/>
              <a:ext cx="3987829" cy="20600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DEE7525D-7873-566C-9288-7FEE79C4F757}"/>
              </a:ext>
            </a:extLst>
          </p:cNvPr>
          <p:cNvGrpSpPr/>
          <p:nvPr/>
        </p:nvGrpSpPr>
        <p:grpSpPr>
          <a:xfrm>
            <a:off x="914400" y="721430"/>
            <a:ext cx="16632453" cy="8691739"/>
            <a:chOff x="-8028" y="-38100"/>
            <a:chExt cx="4209666" cy="2133959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21F84231-DA4E-9791-6F6D-01129380A80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-8028" y="-20072"/>
              <a:ext cx="4201638" cy="2095859"/>
            </a:xfrm>
            <a:custGeom>
              <a:avLst/>
              <a:gdLst/>
              <a:ahLst/>
              <a:cxnLst/>
              <a:rect l="l" t="t" r="r" b="b"/>
              <a:pathLst>
                <a:path w="4201638" h="2095859">
                  <a:moveTo>
                    <a:pt x="9706" y="0"/>
                  </a:moveTo>
                  <a:lnTo>
                    <a:pt x="4191932" y="0"/>
                  </a:lnTo>
                  <a:cubicBezTo>
                    <a:pt x="4197293" y="0"/>
                    <a:pt x="4201638" y="4345"/>
                    <a:pt x="4201638" y="9706"/>
                  </a:cubicBezTo>
                  <a:lnTo>
                    <a:pt x="4201638" y="2086153"/>
                  </a:lnTo>
                  <a:cubicBezTo>
                    <a:pt x="4201638" y="2088728"/>
                    <a:pt x="4200616" y="2091196"/>
                    <a:pt x="4198795" y="2093016"/>
                  </a:cubicBezTo>
                  <a:cubicBezTo>
                    <a:pt x="4196975" y="2094837"/>
                    <a:pt x="4194506" y="2095859"/>
                    <a:pt x="4191932" y="2095859"/>
                  </a:cubicBezTo>
                  <a:lnTo>
                    <a:pt x="9706" y="2095859"/>
                  </a:lnTo>
                  <a:cubicBezTo>
                    <a:pt x="7132" y="2095859"/>
                    <a:pt x="4663" y="2094837"/>
                    <a:pt x="2843" y="2093016"/>
                  </a:cubicBezTo>
                  <a:cubicBezTo>
                    <a:pt x="1023" y="2091196"/>
                    <a:pt x="0" y="2088728"/>
                    <a:pt x="0" y="2086153"/>
                  </a:cubicBezTo>
                  <a:lnTo>
                    <a:pt x="0" y="9706"/>
                  </a:lnTo>
                  <a:cubicBezTo>
                    <a:pt x="0" y="7132"/>
                    <a:pt x="1023" y="4663"/>
                    <a:pt x="2843" y="2843"/>
                  </a:cubicBezTo>
                  <a:cubicBezTo>
                    <a:pt x="4663" y="1023"/>
                    <a:pt x="7132" y="0"/>
                    <a:pt x="9706" y="0"/>
                  </a:cubicBezTo>
                  <a:close/>
                </a:path>
              </a:pathLst>
            </a:custGeom>
            <a:solidFill>
              <a:srgbClr val="F4F6FC"/>
            </a:solidFill>
            <a:ln w="38100" cap="sq">
              <a:solidFill>
                <a:srgbClr val="050A3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2BD54DDE-FFF6-0134-90FB-A2F35EA14E56}"/>
                </a:ext>
              </a:extLst>
            </p:cNvPr>
            <p:cNvSpPr txBox="1"/>
            <p:nvPr/>
          </p:nvSpPr>
          <p:spPr>
            <a:xfrm>
              <a:off x="0" y="-38100"/>
              <a:ext cx="4201638" cy="21339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E0F67F7F-FED7-E572-62C4-9CCAC12B7410}"/>
              </a:ext>
            </a:extLst>
          </p:cNvPr>
          <p:cNvSpPr txBox="1"/>
          <p:nvPr/>
        </p:nvSpPr>
        <p:spPr>
          <a:xfrm>
            <a:off x="5412936" y="849167"/>
            <a:ext cx="7462127" cy="70788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000">
                <a:latin typeface="Times New Roman" panose="02020603050405020304" pitchFamily="18" charset="0"/>
                <a:cs typeface="Times New Roman" panose="02020603050405020304" pitchFamily="18" charset="0"/>
              </a:rPr>
              <a:t>Multiplication table of One design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EE56C9E-C6CC-DA24-3E65-99FDEF686FF9}"/>
              </a:ext>
            </a:extLst>
          </p:cNvPr>
          <p:cNvSpPr txBox="1"/>
          <p:nvPr/>
        </p:nvSpPr>
        <p:spPr>
          <a:xfrm>
            <a:off x="10525763" y="3198487"/>
            <a:ext cx="5520276" cy="58477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Decoder (D M1T)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4274E5B-9586-4E52-1CBA-70C1C14723A1}"/>
              </a:ext>
            </a:extLst>
          </p:cNvPr>
          <p:cNvSpPr txBox="1"/>
          <p:nvPr/>
        </p:nvSpPr>
        <p:spPr>
          <a:xfrm>
            <a:off x="2150517" y="1412592"/>
            <a:ext cx="4257298" cy="58477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Combinational (C M1T)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EA472A2-A5DD-3884-A659-F0F453AA7596}"/>
              </a:ext>
            </a:extLst>
          </p:cNvPr>
          <p:cNvSpPr txBox="1"/>
          <p:nvPr/>
        </p:nvSpPr>
        <p:spPr>
          <a:xfrm>
            <a:off x="2150517" y="5455164"/>
            <a:ext cx="4941155" cy="58477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Multiplexer (M M1T)</a:t>
            </a:r>
          </a:p>
        </p:txBody>
      </p:sp>
      <p:pic>
        <p:nvPicPr>
          <p:cNvPr id="28" name="Picture 27" descr="A blue lines on a black background&#10;&#10;AI-generated content may be incorrect.">
            <a:extLst>
              <a:ext uri="{FF2B5EF4-FFF2-40B4-BE49-F238E27FC236}">
                <a16:creationId xmlns:a16="http://schemas.microsoft.com/office/drawing/2014/main" id="{71490E03-F630-B9C1-40A1-10114338C5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460" y="1738898"/>
            <a:ext cx="4534232" cy="3663072"/>
          </a:xfrm>
          <a:prstGeom prst="rect">
            <a:avLst/>
          </a:prstGeom>
        </p:spPr>
      </p:pic>
      <p:pic>
        <p:nvPicPr>
          <p:cNvPr id="30" name="Picture 29" descr="A computer screen shot of a diagram">
            <a:extLst>
              <a:ext uri="{FF2B5EF4-FFF2-40B4-BE49-F238E27FC236}">
                <a16:creationId xmlns:a16="http://schemas.microsoft.com/office/drawing/2014/main" id="{BF231090-443E-34E3-E56E-CB35F971EF1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5573" y="3601861"/>
            <a:ext cx="8695918" cy="4258983"/>
          </a:xfrm>
          <a:prstGeom prst="rect">
            <a:avLst/>
          </a:prstGeom>
        </p:spPr>
      </p:pic>
      <p:pic>
        <p:nvPicPr>
          <p:cNvPr id="32" name="Picture 3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D62E954-D72E-A4FC-22F8-5D099120B95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7201" y="6048559"/>
            <a:ext cx="5087785" cy="3252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100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2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AE8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B4A47BA-317E-E2F8-12B1-5F1D7F6534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63E621D4-52B2-7862-9F1E-68853F405BC6}"/>
              </a:ext>
            </a:extLst>
          </p:cNvPr>
          <p:cNvSpPr/>
          <p:nvPr/>
        </p:nvSpPr>
        <p:spPr>
          <a:xfrm>
            <a:off x="0" y="-9525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854A410A-1D3B-910E-79F5-C2FFA6BB7AD2}"/>
              </a:ext>
            </a:extLst>
          </p:cNvPr>
          <p:cNvSpPr/>
          <p:nvPr/>
        </p:nvSpPr>
        <p:spPr>
          <a:xfrm>
            <a:off x="0" y="51435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ECE96EBB-65AC-9243-4687-1AE475B1BC10}"/>
              </a:ext>
            </a:extLst>
          </p:cNvPr>
          <p:cNvSpPr/>
          <p:nvPr/>
        </p:nvSpPr>
        <p:spPr>
          <a:xfrm>
            <a:off x="6096000" y="-9525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4DE4C084-BB20-C432-C0B7-77E328D22C65}"/>
              </a:ext>
            </a:extLst>
          </p:cNvPr>
          <p:cNvSpPr/>
          <p:nvPr/>
        </p:nvSpPr>
        <p:spPr>
          <a:xfrm>
            <a:off x="6096000" y="51435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B39A19C2-EE99-455E-2B47-D8EAD413DE13}"/>
              </a:ext>
            </a:extLst>
          </p:cNvPr>
          <p:cNvSpPr/>
          <p:nvPr/>
        </p:nvSpPr>
        <p:spPr>
          <a:xfrm>
            <a:off x="12192000" y="-9525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2AC1187C-7366-D245-3F40-CBE5A4833BA6}"/>
              </a:ext>
            </a:extLst>
          </p:cNvPr>
          <p:cNvSpPr/>
          <p:nvPr/>
        </p:nvSpPr>
        <p:spPr>
          <a:xfrm>
            <a:off x="12192000" y="51435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8" name="Group 8">
            <a:extLst>
              <a:ext uri="{FF2B5EF4-FFF2-40B4-BE49-F238E27FC236}">
                <a16:creationId xmlns:a16="http://schemas.microsoft.com/office/drawing/2014/main" id="{66A47E4F-6911-87E7-C98E-9D4431C3FBD7}"/>
              </a:ext>
            </a:extLst>
          </p:cNvPr>
          <p:cNvGrpSpPr/>
          <p:nvPr/>
        </p:nvGrpSpPr>
        <p:grpSpPr>
          <a:xfrm>
            <a:off x="741149" y="1224385"/>
            <a:ext cx="16327650" cy="8582059"/>
            <a:chOff x="0" y="0"/>
            <a:chExt cx="3987829" cy="2021998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00C85294-BFAE-7537-18D6-6BF54A3F970E}"/>
                </a:ext>
              </a:extLst>
            </p:cNvPr>
            <p:cNvSpPr/>
            <p:nvPr/>
          </p:nvSpPr>
          <p:spPr>
            <a:xfrm>
              <a:off x="0" y="0"/>
              <a:ext cx="3987829" cy="2021998"/>
            </a:xfrm>
            <a:custGeom>
              <a:avLst/>
              <a:gdLst/>
              <a:ahLst/>
              <a:cxnLst/>
              <a:rect l="l" t="t" r="r" b="b"/>
              <a:pathLst>
                <a:path w="3987829" h="2021998">
                  <a:moveTo>
                    <a:pt x="10226" y="0"/>
                  </a:moveTo>
                  <a:lnTo>
                    <a:pt x="3977603" y="0"/>
                  </a:lnTo>
                  <a:cubicBezTo>
                    <a:pt x="3980316" y="0"/>
                    <a:pt x="3982917" y="1077"/>
                    <a:pt x="3984834" y="2995"/>
                  </a:cubicBezTo>
                  <a:cubicBezTo>
                    <a:pt x="3986752" y="4913"/>
                    <a:pt x="3987829" y="7514"/>
                    <a:pt x="3987829" y="10226"/>
                  </a:cubicBezTo>
                  <a:lnTo>
                    <a:pt x="3987829" y="2011772"/>
                  </a:lnTo>
                  <a:cubicBezTo>
                    <a:pt x="3987829" y="2017419"/>
                    <a:pt x="3983251" y="2021998"/>
                    <a:pt x="3977603" y="2021998"/>
                  </a:cubicBezTo>
                  <a:lnTo>
                    <a:pt x="10226" y="2021998"/>
                  </a:lnTo>
                  <a:cubicBezTo>
                    <a:pt x="7514" y="2021998"/>
                    <a:pt x="4913" y="2020920"/>
                    <a:pt x="2995" y="2019003"/>
                  </a:cubicBezTo>
                  <a:cubicBezTo>
                    <a:pt x="1077" y="2017085"/>
                    <a:pt x="0" y="2014484"/>
                    <a:pt x="0" y="2011772"/>
                  </a:cubicBezTo>
                  <a:lnTo>
                    <a:pt x="0" y="10226"/>
                  </a:lnTo>
                  <a:cubicBezTo>
                    <a:pt x="0" y="7514"/>
                    <a:pt x="1077" y="4913"/>
                    <a:pt x="2995" y="2995"/>
                  </a:cubicBezTo>
                  <a:cubicBezTo>
                    <a:pt x="4913" y="1077"/>
                    <a:pt x="7514" y="0"/>
                    <a:pt x="10226" y="0"/>
                  </a:cubicBezTo>
                  <a:close/>
                </a:path>
              </a:pathLst>
            </a:custGeom>
            <a:solidFill>
              <a:srgbClr val="050A30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C721FAF9-F5B4-0B11-96F5-B2077BC9793D}"/>
                </a:ext>
              </a:extLst>
            </p:cNvPr>
            <p:cNvSpPr txBox="1"/>
            <p:nvPr/>
          </p:nvSpPr>
          <p:spPr>
            <a:xfrm>
              <a:off x="0" y="-38100"/>
              <a:ext cx="3987829" cy="20600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CF41224E-B887-5951-CA5B-D47CC6576BA3}"/>
              </a:ext>
            </a:extLst>
          </p:cNvPr>
          <p:cNvGrpSpPr/>
          <p:nvPr/>
        </p:nvGrpSpPr>
        <p:grpSpPr>
          <a:xfrm>
            <a:off x="914400" y="647700"/>
            <a:ext cx="16632451" cy="8839200"/>
            <a:chOff x="-8028" y="-38100"/>
            <a:chExt cx="4209666" cy="2133959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745CE6C4-5FEF-88C1-1B1B-D8AC94CAFE76}"/>
                </a:ext>
              </a:extLst>
            </p:cNvPr>
            <p:cNvSpPr/>
            <p:nvPr/>
          </p:nvSpPr>
          <p:spPr>
            <a:xfrm>
              <a:off x="-8028" y="0"/>
              <a:ext cx="4201638" cy="2095859"/>
            </a:xfrm>
            <a:custGeom>
              <a:avLst/>
              <a:gdLst/>
              <a:ahLst/>
              <a:cxnLst/>
              <a:rect l="l" t="t" r="r" b="b"/>
              <a:pathLst>
                <a:path w="4201638" h="2095859">
                  <a:moveTo>
                    <a:pt x="9706" y="0"/>
                  </a:moveTo>
                  <a:lnTo>
                    <a:pt x="4191932" y="0"/>
                  </a:lnTo>
                  <a:cubicBezTo>
                    <a:pt x="4197293" y="0"/>
                    <a:pt x="4201638" y="4345"/>
                    <a:pt x="4201638" y="9706"/>
                  </a:cubicBezTo>
                  <a:lnTo>
                    <a:pt x="4201638" y="2086153"/>
                  </a:lnTo>
                  <a:cubicBezTo>
                    <a:pt x="4201638" y="2088728"/>
                    <a:pt x="4200616" y="2091196"/>
                    <a:pt x="4198795" y="2093016"/>
                  </a:cubicBezTo>
                  <a:cubicBezTo>
                    <a:pt x="4196975" y="2094837"/>
                    <a:pt x="4194506" y="2095859"/>
                    <a:pt x="4191932" y="2095859"/>
                  </a:cubicBezTo>
                  <a:lnTo>
                    <a:pt x="9706" y="2095859"/>
                  </a:lnTo>
                  <a:cubicBezTo>
                    <a:pt x="7132" y="2095859"/>
                    <a:pt x="4663" y="2094837"/>
                    <a:pt x="2843" y="2093016"/>
                  </a:cubicBezTo>
                  <a:cubicBezTo>
                    <a:pt x="1023" y="2091196"/>
                    <a:pt x="0" y="2088728"/>
                    <a:pt x="0" y="2086153"/>
                  </a:cubicBezTo>
                  <a:lnTo>
                    <a:pt x="0" y="9706"/>
                  </a:lnTo>
                  <a:cubicBezTo>
                    <a:pt x="0" y="7132"/>
                    <a:pt x="1023" y="4663"/>
                    <a:pt x="2843" y="2843"/>
                  </a:cubicBezTo>
                  <a:cubicBezTo>
                    <a:pt x="4663" y="1023"/>
                    <a:pt x="7132" y="0"/>
                    <a:pt x="9706" y="0"/>
                  </a:cubicBezTo>
                  <a:close/>
                </a:path>
              </a:pathLst>
            </a:custGeom>
            <a:solidFill>
              <a:srgbClr val="F4F6FC"/>
            </a:solidFill>
            <a:ln w="38100" cap="sq">
              <a:solidFill>
                <a:srgbClr val="050A3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02D376EC-A87E-4A43-EAE1-21A27F715F9E}"/>
                </a:ext>
              </a:extLst>
            </p:cNvPr>
            <p:cNvSpPr txBox="1"/>
            <p:nvPr/>
          </p:nvSpPr>
          <p:spPr>
            <a:xfrm>
              <a:off x="0" y="-38100"/>
              <a:ext cx="4201638" cy="21339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50" name="Picture 49">
            <a:extLst>
              <a:ext uri="{FF2B5EF4-FFF2-40B4-BE49-F238E27FC236}">
                <a16:creationId xmlns:a16="http://schemas.microsoft.com/office/drawing/2014/main" id="{D50D6969-C43C-A7C8-C6A1-87694F25716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53758" y="1192667"/>
            <a:ext cx="6154536" cy="8000896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BD28359B-2595-E739-E866-F3C843451A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26751" y="1792537"/>
            <a:ext cx="6630259" cy="3729521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B4D5D219-81FC-82BB-BF78-F12A6A9133D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04258" y="5522058"/>
            <a:ext cx="6666101" cy="3749682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747C418A-332B-66B5-248B-EDDD97FB92AD}"/>
              </a:ext>
            </a:extLst>
          </p:cNvPr>
          <p:cNvSpPr txBox="1"/>
          <p:nvPr/>
        </p:nvSpPr>
        <p:spPr>
          <a:xfrm>
            <a:off x="2012821" y="1152721"/>
            <a:ext cx="66581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>
                <a:latin typeface="Times New Roman" panose="02020603050405020304" pitchFamily="18" charset="0"/>
                <a:cs typeface="Times New Roman" panose="02020603050405020304" pitchFamily="18" charset="0"/>
              </a:rPr>
              <a:t>Multiplication table of Two</a:t>
            </a:r>
          </a:p>
        </p:txBody>
      </p:sp>
    </p:spTree>
    <p:extLst>
      <p:ext uri="{BB962C8B-B14F-4D97-AF65-F5344CB8AC3E}">
        <p14:creationId xmlns:p14="http://schemas.microsoft.com/office/powerpoint/2010/main" val="2117528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AE8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6B58B0D-5892-8B45-9600-B04CF69299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E33E948C-D065-3913-A4CA-207B0D63BCA6}"/>
              </a:ext>
            </a:extLst>
          </p:cNvPr>
          <p:cNvSpPr/>
          <p:nvPr/>
        </p:nvSpPr>
        <p:spPr>
          <a:xfrm>
            <a:off x="0" y="-9525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E31062E2-48E3-3F4C-8524-8260C2336685}"/>
              </a:ext>
            </a:extLst>
          </p:cNvPr>
          <p:cNvSpPr/>
          <p:nvPr/>
        </p:nvSpPr>
        <p:spPr>
          <a:xfrm>
            <a:off x="0" y="51435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C0BB0E99-BA08-5C26-4B66-6B76A482BD22}"/>
              </a:ext>
            </a:extLst>
          </p:cNvPr>
          <p:cNvSpPr/>
          <p:nvPr/>
        </p:nvSpPr>
        <p:spPr>
          <a:xfrm>
            <a:off x="6096000" y="-9525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C836169D-C9F0-331A-6739-B4D4B8A7D83F}"/>
              </a:ext>
            </a:extLst>
          </p:cNvPr>
          <p:cNvSpPr/>
          <p:nvPr/>
        </p:nvSpPr>
        <p:spPr>
          <a:xfrm>
            <a:off x="6096000" y="51435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D142FEE3-0D6F-1A17-1BFD-A6C04E404EEA}"/>
              </a:ext>
            </a:extLst>
          </p:cNvPr>
          <p:cNvSpPr/>
          <p:nvPr/>
        </p:nvSpPr>
        <p:spPr>
          <a:xfrm>
            <a:off x="12192000" y="-9525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21DEC0E6-EDB9-D7E5-B122-E680CF573A23}"/>
              </a:ext>
            </a:extLst>
          </p:cNvPr>
          <p:cNvSpPr/>
          <p:nvPr/>
        </p:nvSpPr>
        <p:spPr>
          <a:xfrm>
            <a:off x="12192000" y="51435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8" name="Group 8">
            <a:extLst>
              <a:ext uri="{FF2B5EF4-FFF2-40B4-BE49-F238E27FC236}">
                <a16:creationId xmlns:a16="http://schemas.microsoft.com/office/drawing/2014/main" id="{9E437E1E-2F3A-5B2B-51F1-A8C10C6943A5}"/>
              </a:ext>
            </a:extLst>
          </p:cNvPr>
          <p:cNvGrpSpPr/>
          <p:nvPr/>
        </p:nvGrpSpPr>
        <p:grpSpPr>
          <a:xfrm>
            <a:off x="741149" y="1224385"/>
            <a:ext cx="16327650" cy="8582059"/>
            <a:chOff x="0" y="0"/>
            <a:chExt cx="3987829" cy="2021998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338A3106-09D1-79F9-AA8C-2B306C9072A3}"/>
                </a:ext>
              </a:extLst>
            </p:cNvPr>
            <p:cNvSpPr/>
            <p:nvPr/>
          </p:nvSpPr>
          <p:spPr>
            <a:xfrm>
              <a:off x="0" y="0"/>
              <a:ext cx="3987829" cy="2021998"/>
            </a:xfrm>
            <a:custGeom>
              <a:avLst/>
              <a:gdLst/>
              <a:ahLst/>
              <a:cxnLst/>
              <a:rect l="l" t="t" r="r" b="b"/>
              <a:pathLst>
                <a:path w="3987829" h="2021998">
                  <a:moveTo>
                    <a:pt x="10226" y="0"/>
                  </a:moveTo>
                  <a:lnTo>
                    <a:pt x="3977603" y="0"/>
                  </a:lnTo>
                  <a:cubicBezTo>
                    <a:pt x="3980316" y="0"/>
                    <a:pt x="3982917" y="1077"/>
                    <a:pt x="3984834" y="2995"/>
                  </a:cubicBezTo>
                  <a:cubicBezTo>
                    <a:pt x="3986752" y="4913"/>
                    <a:pt x="3987829" y="7514"/>
                    <a:pt x="3987829" y="10226"/>
                  </a:cubicBezTo>
                  <a:lnTo>
                    <a:pt x="3987829" y="2011772"/>
                  </a:lnTo>
                  <a:cubicBezTo>
                    <a:pt x="3987829" y="2017419"/>
                    <a:pt x="3983251" y="2021998"/>
                    <a:pt x="3977603" y="2021998"/>
                  </a:cubicBezTo>
                  <a:lnTo>
                    <a:pt x="10226" y="2021998"/>
                  </a:lnTo>
                  <a:cubicBezTo>
                    <a:pt x="7514" y="2021998"/>
                    <a:pt x="4913" y="2020920"/>
                    <a:pt x="2995" y="2019003"/>
                  </a:cubicBezTo>
                  <a:cubicBezTo>
                    <a:pt x="1077" y="2017085"/>
                    <a:pt x="0" y="2014484"/>
                    <a:pt x="0" y="2011772"/>
                  </a:cubicBezTo>
                  <a:lnTo>
                    <a:pt x="0" y="10226"/>
                  </a:lnTo>
                  <a:cubicBezTo>
                    <a:pt x="0" y="7514"/>
                    <a:pt x="1077" y="4913"/>
                    <a:pt x="2995" y="2995"/>
                  </a:cubicBezTo>
                  <a:cubicBezTo>
                    <a:pt x="4913" y="1077"/>
                    <a:pt x="7514" y="0"/>
                    <a:pt x="10226" y="0"/>
                  </a:cubicBezTo>
                  <a:close/>
                </a:path>
              </a:pathLst>
            </a:custGeom>
            <a:solidFill>
              <a:srgbClr val="050A30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090368F3-D3B0-749F-B041-1C6E2263F526}"/>
                </a:ext>
              </a:extLst>
            </p:cNvPr>
            <p:cNvSpPr txBox="1"/>
            <p:nvPr/>
          </p:nvSpPr>
          <p:spPr>
            <a:xfrm>
              <a:off x="0" y="-38100"/>
              <a:ext cx="3987829" cy="20600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8CEF0835-A939-D8AA-9828-2859FF0793E4}"/>
              </a:ext>
            </a:extLst>
          </p:cNvPr>
          <p:cNvGrpSpPr/>
          <p:nvPr/>
        </p:nvGrpSpPr>
        <p:grpSpPr>
          <a:xfrm>
            <a:off x="914400" y="647700"/>
            <a:ext cx="16632451" cy="8839200"/>
            <a:chOff x="-8028" y="-38100"/>
            <a:chExt cx="4209666" cy="2133959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06E1C661-B8F8-5438-A141-AB494E8294DD}"/>
                </a:ext>
              </a:extLst>
            </p:cNvPr>
            <p:cNvSpPr/>
            <p:nvPr/>
          </p:nvSpPr>
          <p:spPr>
            <a:xfrm>
              <a:off x="-8028" y="0"/>
              <a:ext cx="4201638" cy="2095859"/>
            </a:xfrm>
            <a:custGeom>
              <a:avLst/>
              <a:gdLst/>
              <a:ahLst/>
              <a:cxnLst/>
              <a:rect l="l" t="t" r="r" b="b"/>
              <a:pathLst>
                <a:path w="4201638" h="2095859">
                  <a:moveTo>
                    <a:pt x="9706" y="0"/>
                  </a:moveTo>
                  <a:lnTo>
                    <a:pt x="4191932" y="0"/>
                  </a:lnTo>
                  <a:cubicBezTo>
                    <a:pt x="4197293" y="0"/>
                    <a:pt x="4201638" y="4345"/>
                    <a:pt x="4201638" y="9706"/>
                  </a:cubicBezTo>
                  <a:lnTo>
                    <a:pt x="4201638" y="2086153"/>
                  </a:lnTo>
                  <a:cubicBezTo>
                    <a:pt x="4201638" y="2088728"/>
                    <a:pt x="4200616" y="2091196"/>
                    <a:pt x="4198795" y="2093016"/>
                  </a:cubicBezTo>
                  <a:cubicBezTo>
                    <a:pt x="4196975" y="2094837"/>
                    <a:pt x="4194506" y="2095859"/>
                    <a:pt x="4191932" y="2095859"/>
                  </a:cubicBezTo>
                  <a:lnTo>
                    <a:pt x="9706" y="2095859"/>
                  </a:lnTo>
                  <a:cubicBezTo>
                    <a:pt x="7132" y="2095859"/>
                    <a:pt x="4663" y="2094837"/>
                    <a:pt x="2843" y="2093016"/>
                  </a:cubicBezTo>
                  <a:cubicBezTo>
                    <a:pt x="1023" y="2091196"/>
                    <a:pt x="0" y="2088728"/>
                    <a:pt x="0" y="2086153"/>
                  </a:cubicBezTo>
                  <a:lnTo>
                    <a:pt x="0" y="9706"/>
                  </a:lnTo>
                  <a:cubicBezTo>
                    <a:pt x="0" y="7132"/>
                    <a:pt x="1023" y="4663"/>
                    <a:pt x="2843" y="2843"/>
                  </a:cubicBezTo>
                  <a:cubicBezTo>
                    <a:pt x="4663" y="1023"/>
                    <a:pt x="7132" y="0"/>
                    <a:pt x="9706" y="0"/>
                  </a:cubicBezTo>
                  <a:close/>
                </a:path>
              </a:pathLst>
            </a:custGeom>
            <a:solidFill>
              <a:srgbClr val="F4F6FC"/>
            </a:solidFill>
            <a:ln w="38100" cap="sq">
              <a:solidFill>
                <a:srgbClr val="050A3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BDE150A2-B5B7-6DA4-478C-73B2598237A7}"/>
                </a:ext>
              </a:extLst>
            </p:cNvPr>
            <p:cNvSpPr txBox="1"/>
            <p:nvPr/>
          </p:nvSpPr>
          <p:spPr>
            <a:xfrm>
              <a:off x="0" y="-38100"/>
              <a:ext cx="4201638" cy="21339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ECB46AAB-0F4F-351C-C4C0-97821AEFF1FA}"/>
              </a:ext>
            </a:extLst>
          </p:cNvPr>
          <p:cNvSpPr txBox="1"/>
          <p:nvPr/>
        </p:nvSpPr>
        <p:spPr>
          <a:xfrm>
            <a:off x="5412936" y="849167"/>
            <a:ext cx="7462127" cy="70788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000">
                <a:latin typeface="Times New Roman" panose="02020603050405020304" pitchFamily="18" charset="0"/>
                <a:cs typeface="Times New Roman" panose="02020603050405020304" pitchFamily="18" charset="0"/>
              </a:rPr>
              <a:t>Multiplication table of Two design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3D574E3-A9AF-110C-B3F0-7F4826010DC9}"/>
              </a:ext>
            </a:extLst>
          </p:cNvPr>
          <p:cNvSpPr txBox="1"/>
          <p:nvPr/>
        </p:nvSpPr>
        <p:spPr>
          <a:xfrm>
            <a:off x="11349165" y="3315069"/>
            <a:ext cx="3167968" cy="58477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Decoder (D M2T)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303D57D-8DBA-55F5-5CA8-897B7B36B24E}"/>
              </a:ext>
            </a:extLst>
          </p:cNvPr>
          <p:cNvSpPr txBox="1"/>
          <p:nvPr/>
        </p:nvSpPr>
        <p:spPr>
          <a:xfrm>
            <a:off x="2150517" y="1412592"/>
            <a:ext cx="4257298" cy="58477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Combinational (C M2T)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544DF2D-AEAF-710D-90AA-90355EB0A791}"/>
              </a:ext>
            </a:extLst>
          </p:cNvPr>
          <p:cNvSpPr txBox="1"/>
          <p:nvPr/>
        </p:nvSpPr>
        <p:spPr>
          <a:xfrm>
            <a:off x="1764445" y="5637878"/>
            <a:ext cx="4941155" cy="58477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Multiplexer (M M2T)</a:t>
            </a:r>
          </a:p>
        </p:txBody>
      </p:sp>
      <p:pic>
        <p:nvPicPr>
          <p:cNvPr id="30" name="Picture 29" descr="A blue lines on a black background&#10;&#10;AI-generated content may be incorrect.">
            <a:extLst>
              <a:ext uri="{FF2B5EF4-FFF2-40B4-BE49-F238E27FC236}">
                <a16:creationId xmlns:a16="http://schemas.microsoft.com/office/drawing/2014/main" id="{CD71BE27-3DA0-AB9D-1463-BFDB87ED16C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5681" y="1634519"/>
            <a:ext cx="5199920" cy="4208545"/>
          </a:xfrm>
          <a:prstGeom prst="rect">
            <a:avLst/>
          </a:prstGeom>
        </p:spPr>
      </p:pic>
      <p:pic>
        <p:nvPicPr>
          <p:cNvPr id="32" name="Picture 31" descr="A screenshot of a computer screen">
            <a:extLst>
              <a:ext uri="{FF2B5EF4-FFF2-40B4-BE49-F238E27FC236}">
                <a16:creationId xmlns:a16="http://schemas.microsoft.com/office/drawing/2014/main" id="{C8A86E1A-5FA6-3C83-CC89-36CF96FDF69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1749" y="3748690"/>
            <a:ext cx="8641929" cy="3566510"/>
          </a:xfrm>
          <a:prstGeom prst="rect">
            <a:avLst/>
          </a:prstGeom>
        </p:spPr>
      </p:pic>
      <p:pic>
        <p:nvPicPr>
          <p:cNvPr id="34" name="Picture 33" descr="A computer screen shot of a diagram&#10;&#10;AI-generated content may be incorrect.">
            <a:extLst>
              <a:ext uri="{FF2B5EF4-FFF2-40B4-BE49-F238E27FC236}">
                <a16:creationId xmlns:a16="http://schemas.microsoft.com/office/drawing/2014/main" id="{0263D040-4FDF-F7F8-C789-BF746B48575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4322" y="6138649"/>
            <a:ext cx="5062020" cy="332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558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26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AE8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9B97C8C-53F5-DAEF-3A66-DB44D58F29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C9DE5BEE-10A2-71C6-69CB-8BA7BEB9A837}"/>
              </a:ext>
            </a:extLst>
          </p:cNvPr>
          <p:cNvSpPr/>
          <p:nvPr/>
        </p:nvSpPr>
        <p:spPr>
          <a:xfrm>
            <a:off x="0" y="-9525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52A87ABD-2C2E-187D-5D43-AFC6622ADA6D}"/>
              </a:ext>
            </a:extLst>
          </p:cNvPr>
          <p:cNvSpPr/>
          <p:nvPr/>
        </p:nvSpPr>
        <p:spPr>
          <a:xfrm>
            <a:off x="0" y="51435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F4B50D1D-EBF1-C6A5-0038-AB027DA59E2F}"/>
              </a:ext>
            </a:extLst>
          </p:cNvPr>
          <p:cNvSpPr/>
          <p:nvPr/>
        </p:nvSpPr>
        <p:spPr>
          <a:xfrm>
            <a:off x="6096000" y="-9525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A0EEFEF7-03B5-C1CF-654C-76804A9962D2}"/>
              </a:ext>
            </a:extLst>
          </p:cNvPr>
          <p:cNvSpPr/>
          <p:nvPr/>
        </p:nvSpPr>
        <p:spPr>
          <a:xfrm>
            <a:off x="6096000" y="51435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356D672E-3BE1-AF4F-88EF-38D01E8BECC2}"/>
              </a:ext>
            </a:extLst>
          </p:cNvPr>
          <p:cNvSpPr/>
          <p:nvPr/>
        </p:nvSpPr>
        <p:spPr>
          <a:xfrm>
            <a:off x="12192000" y="-9525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864E6029-E757-5A11-0B2E-C53C142DC01B}"/>
              </a:ext>
            </a:extLst>
          </p:cNvPr>
          <p:cNvSpPr/>
          <p:nvPr/>
        </p:nvSpPr>
        <p:spPr>
          <a:xfrm>
            <a:off x="12192000" y="51435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8" name="Group 8">
            <a:extLst>
              <a:ext uri="{FF2B5EF4-FFF2-40B4-BE49-F238E27FC236}">
                <a16:creationId xmlns:a16="http://schemas.microsoft.com/office/drawing/2014/main" id="{ECC010B1-115C-20EA-49CC-42EBC5A131CF}"/>
              </a:ext>
            </a:extLst>
          </p:cNvPr>
          <p:cNvGrpSpPr/>
          <p:nvPr/>
        </p:nvGrpSpPr>
        <p:grpSpPr>
          <a:xfrm>
            <a:off x="741149" y="1224385"/>
            <a:ext cx="16327650" cy="8582059"/>
            <a:chOff x="0" y="0"/>
            <a:chExt cx="3987829" cy="2021998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B4371A1B-001F-026C-F00A-0CBB974C4F62}"/>
                </a:ext>
              </a:extLst>
            </p:cNvPr>
            <p:cNvSpPr/>
            <p:nvPr/>
          </p:nvSpPr>
          <p:spPr>
            <a:xfrm>
              <a:off x="0" y="0"/>
              <a:ext cx="3987829" cy="2021998"/>
            </a:xfrm>
            <a:custGeom>
              <a:avLst/>
              <a:gdLst/>
              <a:ahLst/>
              <a:cxnLst/>
              <a:rect l="l" t="t" r="r" b="b"/>
              <a:pathLst>
                <a:path w="3987829" h="2021998">
                  <a:moveTo>
                    <a:pt x="10226" y="0"/>
                  </a:moveTo>
                  <a:lnTo>
                    <a:pt x="3977603" y="0"/>
                  </a:lnTo>
                  <a:cubicBezTo>
                    <a:pt x="3980316" y="0"/>
                    <a:pt x="3982917" y="1077"/>
                    <a:pt x="3984834" y="2995"/>
                  </a:cubicBezTo>
                  <a:cubicBezTo>
                    <a:pt x="3986752" y="4913"/>
                    <a:pt x="3987829" y="7514"/>
                    <a:pt x="3987829" y="10226"/>
                  </a:cubicBezTo>
                  <a:lnTo>
                    <a:pt x="3987829" y="2011772"/>
                  </a:lnTo>
                  <a:cubicBezTo>
                    <a:pt x="3987829" y="2017419"/>
                    <a:pt x="3983251" y="2021998"/>
                    <a:pt x="3977603" y="2021998"/>
                  </a:cubicBezTo>
                  <a:lnTo>
                    <a:pt x="10226" y="2021998"/>
                  </a:lnTo>
                  <a:cubicBezTo>
                    <a:pt x="7514" y="2021998"/>
                    <a:pt x="4913" y="2020920"/>
                    <a:pt x="2995" y="2019003"/>
                  </a:cubicBezTo>
                  <a:cubicBezTo>
                    <a:pt x="1077" y="2017085"/>
                    <a:pt x="0" y="2014484"/>
                    <a:pt x="0" y="2011772"/>
                  </a:cubicBezTo>
                  <a:lnTo>
                    <a:pt x="0" y="10226"/>
                  </a:lnTo>
                  <a:cubicBezTo>
                    <a:pt x="0" y="7514"/>
                    <a:pt x="1077" y="4913"/>
                    <a:pt x="2995" y="2995"/>
                  </a:cubicBezTo>
                  <a:cubicBezTo>
                    <a:pt x="4913" y="1077"/>
                    <a:pt x="7514" y="0"/>
                    <a:pt x="10226" y="0"/>
                  </a:cubicBezTo>
                  <a:close/>
                </a:path>
              </a:pathLst>
            </a:custGeom>
            <a:solidFill>
              <a:srgbClr val="050A30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4B5CDAF0-2AA8-C3EB-9F38-0C130297D246}"/>
                </a:ext>
              </a:extLst>
            </p:cNvPr>
            <p:cNvSpPr txBox="1"/>
            <p:nvPr/>
          </p:nvSpPr>
          <p:spPr>
            <a:xfrm>
              <a:off x="0" y="-38100"/>
              <a:ext cx="3987829" cy="20600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C2B85E48-31B2-C57C-9229-8A77CA94DF21}"/>
              </a:ext>
            </a:extLst>
          </p:cNvPr>
          <p:cNvGrpSpPr/>
          <p:nvPr/>
        </p:nvGrpSpPr>
        <p:grpSpPr>
          <a:xfrm>
            <a:off x="914400" y="647700"/>
            <a:ext cx="16632451" cy="8839200"/>
            <a:chOff x="-8028" y="-38100"/>
            <a:chExt cx="4209666" cy="2133959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00C05D58-15B8-A222-AD49-4067C738FE1C}"/>
                </a:ext>
              </a:extLst>
            </p:cNvPr>
            <p:cNvSpPr/>
            <p:nvPr/>
          </p:nvSpPr>
          <p:spPr>
            <a:xfrm>
              <a:off x="-8028" y="0"/>
              <a:ext cx="4201638" cy="2095859"/>
            </a:xfrm>
            <a:custGeom>
              <a:avLst/>
              <a:gdLst/>
              <a:ahLst/>
              <a:cxnLst/>
              <a:rect l="l" t="t" r="r" b="b"/>
              <a:pathLst>
                <a:path w="4201638" h="2095859">
                  <a:moveTo>
                    <a:pt x="9706" y="0"/>
                  </a:moveTo>
                  <a:lnTo>
                    <a:pt x="4191932" y="0"/>
                  </a:lnTo>
                  <a:cubicBezTo>
                    <a:pt x="4197293" y="0"/>
                    <a:pt x="4201638" y="4345"/>
                    <a:pt x="4201638" y="9706"/>
                  </a:cubicBezTo>
                  <a:lnTo>
                    <a:pt x="4201638" y="2086153"/>
                  </a:lnTo>
                  <a:cubicBezTo>
                    <a:pt x="4201638" y="2088728"/>
                    <a:pt x="4200616" y="2091196"/>
                    <a:pt x="4198795" y="2093016"/>
                  </a:cubicBezTo>
                  <a:cubicBezTo>
                    <a:pt x="4196975" y="2094837"/>
                    <a:pt x="4194506" y="2095859"/>
                    <a:pt x="4191932" y="2095859"/>
                  </a:cubicBezTo>
                  <a:lnTo>
                    <a:pt x="9706" y="2095859"/>
                  </a:lnTo>
                  <a:cubicBezTo>
                    <a:pt x="7132" y="2095859"/>
                    <a:pt x="4663" y="2094837"/>
                    <a:pt x="2843" y="2093016"/>
                  </a:cubicBezTo>
                  <a:cubicBezTo>
                    <a:pt x="1023" y="2091196"/>
                    <a:pt x="0" y="2088728"/>
                    <a:pt x="0" y="2086153"/>
                  </a:cubicBezTo>
                  <a:lnTo>
                    <a:pt x="0" y="9706"/>
                  </a:lnTo>
                  <a:cubicBezTo>
                    <a:pt x="0" y="7132"/>
                    <a:pt x="1023" y="4663"/>
                    <a:pt x="2843" y="2843"/>
                  </a:cubicBezTo>
                  <a:cubicBezTo>
                    <a:pt x="4663" y="1023"/>
                    <a:pt x="7132" y="0"/>
                    <a:pt x="9706" y="0"/>
                  </a:cubicBezTo>
                  <a:close/>
                </a:path>
              </a:pathLst>
            </a:custGeom>
            <a:solidFill>
              <a:srgbClr val="F4F6FC"/>
            </a:solidFill>
            <a:ln w="38100" cap="sq">
              <a:solidFill>
                <a:srgbClr val="050A3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E6BE9478-DB19-7413-8F39-B88D51408869}"/>
                </a:ext>
              </a:extLst>
            </p:cNvPr>
            <p:cNvSpPr txBox="1"/>
            <p:nvPr/>
          </p:nvSpPr>
          <p:spPr>
            <a:xfrm>
              <a:off x="0" y="-38100"/>
              <a:ext cx="4201638" cy="21339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50" name="Picture 49">
            <a:extLst>
              <a:ext uri="{FF2B5EF4-FFF2-40B4-BE49-F238E27FC236}">
                <a16:creationId xmlns:a16="http://schemas.microsoft.com/office/drawing/2014/main" id="{2C1B545A-73E7-7C60-C11D-6217C28C60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53758" y="1192667"/>
            <a:ext cx="6154536" cy="8000896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B02D8E71-003A-042D-86A8-94474F66023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58470" y="1792537"/>
            <a:ext cx="6630259" cy="3729521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F78A6CF5-51C0-F2E5-D9B6-1CFD23D9A48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35977" y="5522058"/>
            <a:ext cx="6666101" cy="3749682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84862880-8E81-9C03-515E-B18D92734AB6}"/>
              </a:ext>
            </a:extLst>
          </p:cNvPr>
          <p:cNvSpPr txBox="1"/>
          <p:nvPr/>
        </p:nvSpPr>
        <p:spPr>
          <a:xfrm>
            <a:off x="2044540" y="1152721"/>
            <a:ext cx="66588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>
                <a:latin typeface="Times New Roman" panose="02020603050405020304" pitchFamily="18" charset="0"/>
                <a:cs typeface="Times New Roman" panose="02020603050405020304" pitchFamily="18" charset="0"/>
              </a:rPr>
              <a:t>Multiplication table of Three</a:t>
            </a:r>
          </a:p>
        </p:txBody>
      </p:sp>
    </p:spTree>
    <p:extLst>
      <p:ext uri="{BB962C8B-B14F-4D97-AF65-F5344CB8AC3E}">
        <p14:creationId xmlns:p14="http://schemas.microsoft.com/office/powerpoint/2010/main" val="2771102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AE8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FB21FEF-6561-559A-6660-9B087A610C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49CC721C-0B7A-1503-5AE7-06CCC6321446}"/>
              </a:ext>
            </a:extLst>
          </p:cNvPr>
          <p:cNvSpPr/>
          <p:nvPr/>
        </p:nvSpPr>
        <p:spPr>
          <a:xfrm>
            <a:off x="0" y="-9525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3927EAD4-EF1B-1605-A7A8-F45AEB777DA7}"/>
              </a:ext>
            </a:extLst>
          </p:cNvPr>
          <p:cNvSpPr/>
          <p:nvPr/>
        </p:nvSpPr>
        <p:spPr>
          <a:xfrm>
            <a:off x="0" y="51435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E75E9848-568F-EA0D-7C0B-4FF45FE762F6}"/>
              </a:ext>
            </a:extLst>
          </p:cNvPr>
          <p:cNvSpPr/>
          <p:nvPr/>
        </p:nvSpPr>
        <p:spPr>
          <a:xfrm>
            <a:off x="6096000" y="-9525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B15DB40C-88CF-5845-77F1-B15E22911770}"/>
              </a:ext>
            </a:extLst>
          </p:cNvPr>
          <p:cNvSpPr/>
          <p:nvPr/>
        </p:nvSpPr>
        <p:spPr>
          <a:xfrm>
            <a:off x="6096000" y="51435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AF67D152-311F-00C3-B043-5EE4FDD07F28}"/>
              </a:ext>
            </a:extLst>
          </p:cNvPr>
          <p:cNvSpPr/>
          <p:nvPr/>
        </p:nvSpPr>
        <p:spPr>
          <a:xfrm>
            <a:off x="12192000" y="-9525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EDC536B3-4FDA-CF33-1B1B-4E60411F249B}"/>
              </a:ext>
            </a:extLst>
          </p:cNvPr>
          <p:cNvSpPr/>
          <p:nvPr/>
        </p:nvSpPr>
        <p:spPr>
          <a:xfrm>
            <a:off x="12192000" y="51435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8" name="Group 8">
            <a:extLst>
              <a:ext uri="{FF2B5EF4-FFF2-40B4-BE49-F238E27FC236}">
                <a16:creationId xmlns:a16="http://schemas.microsoft.com/office/drawing/2014/main" id="{3260EF76-8B6C-D8BC-0138-F08E1588FA87}"/>
              </a:ext>
            </a:extLst>
          </p:cNvPr>
          <p:cNvGrpSpPr/>
          <p:nvPr/>
        </p:nvGrpSpPr>
        <p:grpSpPr>
          <a:xfrm>
            <a:off x="741149" y="1224385"/>
            <a:ext cx="16327650" cy="8582059"/>
            <a:chOff x="0" y="0"/>
            <a:chExt cx="3987829" cy="2021998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397BD863-2676-015F-7519-19C163185DFF}"/>
                </a:ext>
              </a:extLst>
            </p:cNvPr>
            <p:cNvSpPr/>
            <p:nvPr/>
          </p:nvSpPr>
          <p:spPr>
            <a:xfrm>
              <a:off x="0" y="0"/>
              <a:ext cx="3987829" cy="2021998"/>
            </a:xfrm>
            <a:custGeom>
              <a:avLst/>
              <a:gdLst/>
              <a:ahLst/>
              <a:cxnLst/>
              <a:rect l="l" t="t" r="r" b="b"/>
              <a:pathLst>
                <a:path w="3987829" h="2021998">
                  <a:moveTo>
                    <a:pt x="10226" y="0"/>
                  </a:moveTo>
                  <a:lnTo>
                    <a:pt x="3977603" y="0"/>
                  </a:lnTo>
                  <a:cubicBezTo>
                    <a:pt x="3980316" y="0"/>
                    <a:pt x="3982917" y="1077"/>
                    <a:pt x="3984834" y="2995"/>
                  </a:cubicBezTo>
                  <a:cubicBezTo>
                    <a:pt x="3986752" y="4913"/>
                    <a:pt x="3987829" y="7514"/>
                    <a:pt x="3987829" y="10226"/>
                  </a:cubicBezTo>
                  <a:lnTo>
                    <a:pt x="3987829" y="2011772"/>
                  </a:lnTo>
                  <a:cubicBezTo>
                    <a:pt x="3987829" y="2017419"/>
                    <a:pt x="3983251" y="2021998"/>
                    <a:pt x="3977603" y="2021998"/>
                  </a:cubicBezTo>
                  <a:lnTo>
                    <a:pt x="10226" y="2021998"/>
                  </a:lnTo>
                  <a:cubicBezTo>
                    <a:pt x="7514" y="2021998"/>
                    <a:pt x="4913" y="2020920"/>
                    <a:pt x="2995" y="2019003"/>
                  </a:cubicBezTo>
                  <a:cubicBezTo>
                    <a:pt x="1077" y="2017085"/>
                    <a:pt x="0" y="2014484"/>
                    <a:pt x="0" y="2011772"/>
                  </a:cubicBezTo>
                  <a:lnTo>
                    <a:pt x="0" y="10226"/>
                  </a:lnTo>
                  <a:cubicBezTo>
                    <a:pt x="0" y="7514"/>
                    <a:pt x="1077" y="4913"/>
                    <a:pt x="2995" y="2995"/>
                  </a:cubicBezTo>
                  <a:cubicBezTo>
                    <a:pt x="4913" y="1077"/>
                    <a:pt x="7514" y="0"/>
                    <a:pt x="10226" y="0"/>
                  </a:cubicBezTo>
                  <a:close/>
                </a:path>
              </a:pathLst>
            </a:custGeom>
            <a:solidFill>
              <a:srgbClr val="050A30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D870F476-4480-D032-E2A3-7973E5FDE8D3}"/>
                </a:ext>
              </a:extLst>
            </p:cNvPr>
            <p:cNvSpPr txBox="1"/>
            <p:nvPr/>
          </p:nvSpPr>
          <p:spPr>
            <a:xfrm>
              <a:off x="0" y="-38100"/>
              <a:ext cx="3987829" cy="20600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31F40F7F-5BB2-96B8-A2EC-171D3AEF8C08}"/>
              </a:ext>
            </a:extLst>
          </p:cNvPr>
          <p:cNvGrpSpPr/>
          <p:nvPr/>
        </p:nvGrpSpPr>
        <p:grpSpPr>
          <a:xfrm>
            <a:off x="905342" y="723900"/>
            <a:ext cx="16632451" cy="8839200"/>
            <a:chOff x="-8028" y="-38100"/>
            <a:chExt cx="4209666" cy="2133959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72030922-3B1D-6620-6F96-D3DF8536FEAD}"/>
                </a:ext>
              </a:extLst>
            </p:cNvPr>
            <p:cNvSpPr/>
            <p:nvPr/>
          </p:nvSpPr>
          <p:spPr>
            <a:xfrm>
              <a:off x="-8028" y="0"/>
              <a:ext cx="4201638" cy="2095859"/>
            </a:xfrm>
            <a:custGeom>
              <a:avLst/>
              <a:gdLst/>
              <a:ahLst/>
              <a:cxnLst/>
              <a:rect l="l" t="t" r="r" b="b"/>
              <a:pathLst>
                <a:path w="4201638" h="2095859">
                  <a:moveTo>
                    <a:pt x="9706" y="0"/>
                  </a:moveTo>
                  <a:lnTo>
                    <a:pt x="4191932" y="0"/>
                  </a:lnTo>
                  <a:cubicBezTo>
                    <a:pt x="4197293" y="0"/>
                    <a:pt x="4201638" y="4345"/>
                    <a:pt x="4201638" y="9706"/>
                  </a:cubicBezTo>
                  <a:lnTo>
                    <a:pt x="4201638" y="2086153"/>
                  </a:lnTo>
                  <a:cubicBezTo>
                    <a:pt x="4201638" y="2088728"/>
                    <a:pt x="4200616" y="2091196"/>
                    <a:pt x="4198795" y="2093016"/>
                  </a:cubicBezTo>
                  <a:cubicBezTo>
                    <a:pt x="4196975" y="2094837"/>
                    <a:pt x="4194506" y="2095859"/>
                    <a:pt x="4191932" y="2095859"/>
                  </a:cubicBezTo>
                  <a:lnTo>
                    <a:pt x="9706" y="2095859"/>
                  </a:lnTo>
                  <a:cubicBezTo>
                    <a:pt x="7132" y="2095859"/>
                    <a:pt x="4663" y="2094837"/>
                    <a:pt x="2843" y="2093016"/>
                  </a:cubicBezTo>
                  <a:cubicBezTo>
                    <a:pt x="1023" y="2091196"/>
                    <a:pt x="0" y="2088728"/>
                    <a:pt x="0" y="2086153"/>
                  </a:cubicBezTo>
                  <a:lnTo>
                    <a:pt x="0" y="9706"/>
                  </a:lnTo>
                  <a:cubicBezTo>
                    <a:pt x="0" y="7132"/>
                    <a:pt x="1023" y="4663"/>
                    <a:pt x="2843" y="2843"/>
                  </a:cubicBezTo>
                  <a:cubicBezTo>
                    <a:pt x="4663" y="1023"/>
                    <a:pt x="7132" y="0"/>
                    <a:pt x="9706" y="0"/>
                  </a:cubicBezTo>
                  <a:close/>
                </a:path>
              </a:pathLst>
            </a:custGeom>
            <a:solidFill>
              <a:srgbClr val="F4F6FC"/>
            </a:solidFill>
            <a:ln w="38100" cap="sq">
              <a:solidFill>
                <a:srgbClr val="050A3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403D67F5-29D0-B37A-668E-7A6F06F2CC28}"/>
                </a:ext>
              </a:extLst>
            </p:cNvPr>
            <p:cNvSpPr txBox="1"/>
            <p:nvPr/>
          </p:nvSpPr>
          <p:spPr>
            <a:xfrm>
              <a:off x="0" y="-38100"/>
              <a:ext cx="4201638" cy="21339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12E17CF-5AC0-B7EF-247C-2FB072657F89}"/>
              </a:ext>
            </a:extLst>
          </p:cNvPr>
          <p:cNvSpPr txBox="1"/>
          <p:nvPr/>
        </p:nvSpPr>
        <p:spPr>
          <a:xfrm>
            <a:off x="5412936" y="849167"/>
            <a:ext cx="7617264" cy="70788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Multiplication table of Three design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1D8E796-A4CC-6771-8BEA-563D01381A0E}"/>
              </a:ext>
            </a:extLst>
          </p:cNvPr>
          <p:cNvSpPr txBox="1"/>
          <p:nvPr/>
        </p:nvSpPr>
        <p:spPr>
          <a:xfrm>
            <a:off x="13204941" y="3481319"/>
            <a:ext cx="3167968" cy="58477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Decoder (D M3T)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2B61AC6-1B1A-BFA8-34BF-726247944612}"/>
              </a:ext>
            </a:extLst>
          </p:cNvPr>
          <p:cNvSpPr txBox="1"/>
          <p:nvPr/>
        </p:nvSpPr>
        <p:spPr>
          <a:xfrm>
            <a:off x="2702802" y="1474962"/>
            <a:ext cx="4257298" cy="58477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Combinational (C M3T)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FF1B356-8325-28FC-CC61-1A0C23C410E6}"/>
              </a:ext>
            </a:extLst>
          </p:cNvPr>
          <p:cNvSpPr txBox="1"/>
          <p:nvPr/>
        </p:nvSpPr>
        <p:spPr>
          <a:xfrm>
            <a:off x="2914891" y="5546251"/>
            <a:ext cx="4941155" cy="58477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Multiplexer (M M3T)</a:t>
            </a:r>
          </a:p>
        </p:txBody>
      </p:sp>
      <p:pic>
        <p:nvPicPr>
          <p:cNvPr id="20" name="Picture 19" descr="A blue lines on a black background&#10;&#10;AI-generated content may be incorrect.">
            <a:extLst>
              <a:ext uri="{FF2B5EF4-FFF2-40B4-BE49-F238E27FC236}">
                <a16:creationId xmlns:a16="http://schemas.microsoft.com/office/drawing/2014/main" id="{7D9F30BE-29D6-D2E4-DE2F-FFA7E70C7C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171" y="1493201"/>
            <a:ext cx="8163244" cy="4193702"/>
          </a:xfrm>
          <a:prstGeom prst="rect">
            <a:avLst/>
          </a:prstGeom>
        </p:spPr>
      </p:pic>
      <p:pic>
        <p:nvPicPr>
          <p:cNvPr id="22" name="Picture 21" descr="A blue and red lines on a black background">
            <a:extLst>
              <a:ext uri="{FF2B5EF4-FFF2-40B4-BE49-F238E27FC236}">
                <a16:creationId xmlns:a16="http://schemas.microsoft.com/office/drawing/2014/main" id="{19D07582-BED7-66DC-A380-A2EF872E40B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7866" y="4014719"/>
            <a:ext cx="6677026" cy="3586163"/>
          </a:xfrm>
          <a:prstGeom prst="rect">
            <a:avLst/>
          </a:prstGeom>
        </p:spPr>
      </p:pic>
      <p:pic>
        <p:nvPicPr>
          <p:cNvPr id="28" name="Picture 27" descr="A screenshot of a computer">
            <a:extLst>
              <a:ext uri="{FF2B5EF4-FFF2-40B4-BE49-F238E27FC236}">
                <a16:creationId xmlns:a16="http://schemas.microsoft.com/office/drawing/2014/main" id="{4827A30A-2A99-443C-85BA-FF8B9567631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268" y="5976310"/>
            <a:ext cx="8494932" cy="3389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312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2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AE8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763642C-F77C-2A8D-2446-5BE315F6E1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3C29EFE5-AD6A-FAAA-20E2-13BED1129C29}"/>
              </a:ext>
            </a:extLst>
          </p:cNvPr>
          <p:cNvSpPr/>
          <p:nvPr/>
        </p:nvSpPr>
        <p:spPr>
          <a:xfrm>
            <a:off x="0" y="-9525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3F1718E9-ABF0-0B11-7829-FB77DABB65FE}"/>
              </a:ext>
            </a:extLst>
          </p:cNvPr>
          <p:cNvSpPr/>
          <p:nvPr/>
        </p:nvSpPr>
        <p:spPr>
          <a:xfrm>
            <a:off x="0" y="51435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3471945E-B8B3-2199-CD4D-7B70662ADEF1}"/>
              </a:ext>
            </a:extLst>
          </p:cNvPr>
          <p:cNvSpPr/>
          <p:nvPr/>
        </p:nvSpPr>
        <p:spPr>
          <a:xfrm>
            <a:off x="6096000" y="-9525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334E42F5-E208-3CE4-920D-79C58C190790}"/>
              </a:ext>
            </a:extLst>
          </p:cNvPr>
          <p:cNvSpPr/>
          <p:nvPr/>
        </p:nvSpPr>
        <p:spPr>
          <a:xfrm>
            <a:off x="6096000" y="51435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0A578212-F074-C13A-B90A-E31BB1B2DE18}"/>
              </a:ext>
            </a:extLst>
          </p:cNvPr>
          <p:cNvSpPr/>
          <p:nvPr/>
        </p:nvSpPr>
        <p:spPr>
          <a:xfrm>
            <a:off x="12192000" y="-9525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49E45472-D1BE-7986-E589-7FD4A13C5870}"/>
              </a:ext>
            </a:extLst>
          </p:cNvPr>
          <p:cNvSpPr/>
          <p:nvPr/>
        </p:nvSpPr>
        <p:spPr>
          <a:xfrm>
            <a:off x="12192000" y="51435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8" name="Group 8">
            <a:extLst>
              <a:ext uri="{FF2B5EF4-FFF2-40B4-BE49-F238E27FC236}">
                <a16:creationId xmlns:a16="http://schemas.microsoft.com/office/drawing/2014/main" id="{F7B15D59-E54A-045C-D95C-3E1B4776216E}"/>
              </a:ext>
            </a:extLst>
          </p:cNvPr>
          <p:cNvGrpSpPr/>
          <p:nvPr/>
        </p:nvGrpSpPr>
        <p:grpSpPr>
          <a:xfrm>
            <a:off x="741149" y="1224385"/>
            <a:ext cx="16327650" cy="8582059"/>
            <a:chOff x="0" y="0"/>
            <a:chExt cx="3987829" cy="2021998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582F048C-A921-F306-E6E5-AC1C636AB2DF}"/>
                </a:ext>
              </a:extLst>
            </p:cNvPr>
            <p:cNvSpPr/>
            <p:nvPr/>
          </p:nvSpPr>
          <p:spPr>
            <a:xfrm>
              <a:off x="0" y="0"/>
              <a:ext cx="3987829" cy="2021998"/>
            </a:xfrm>
            <a:custGeom>
              <a:avLst/>
              <a:gdLst/>
              <a:ahLst/>
              <a:cxnLst/>
              <a:rect l="l" t="t" r="r" b="b"/>
              <a:pathLst>
                <a:path w="3987829" h="2021998">
                  <a:moveTo>
                    <a:pt x="10226" y="0"/>
                  </a:moveTo>
                  <a:lnTo>
                    <a:pt x="3977603" y="0"/>
                  </a:lnTo>
                  <a:cubicBezTo>
                    <a:pt x="3980316" y="0"/>
                    <a:pt x="3982917" y="1077"/>
                    <a:pt x="3984834" y="2995"/>
                  </a:cubicBezTo>
                  <a:cubicBezTo>
                    <a:pt x="3986752" y="4913"/>
                    <a:pt x="3987829" y="7514"/>
                    <a:pt x="3987829" y="10226"/>
                  </a:cubicBezTo>
                  <a:lnTo>
                    <a:pt x="3987829" y="2011772"/>
                  </a:lnTo>
                  <a:cubicBezTo>
                    <a:pt x="3987829" y="2017419"/>
                    <a:pt x="3983251" y="2021998"/>
                    <a:pt x="3977603" y="2021998"/>
                  </a:cubicBezTo>
                  <a:lnTo>
                    <a:pt x="10226" y="2021998"/>
                  </a:lnTo>
                  <a:cubicBezTo>
                    <a:pt x="7514" y="2021998"/>
                    <a:pt x="4913" y="2020920"/>
                    <a:pt x="2995" y="2019003"/>
                  </a:cubicBezTo>
                  <a:cubicBezTo>
                    <a:pt x="1077" y="2017085"/>
                    <a:pt x="0" y="2014484"/>
                    <a:pt x="0" y="2011772"/>
                  </a:cubicBezTo>
                  <a:lnTo>
                    <a:pt x="0" y="10226"/>
                  </a:lnTo>
                  <a:cubicBezTo>
                    <a:pt x="0" y="7514"/>
                    <a:pt x="1077" y="4913"/>
                    <a:pt x="2995" y="2995"/>
                  </a:cubicBezTo>
                  <a:cubicBezTo>
                    <a:pt x="4913" y="1077"/>
                    <a:pt x="7514" y="0"/>
                    <a:pt x="10226" y="0"/>
                  </a:cubicBezTo>
                  <a:close/>
                </a:path>
              </a:pathLst>
            </a:custGeom>
            <a:solidFill>
              <a:srgbClr val="050A30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FE24D00F-7F75-8196-C528-D23E8D2A0388}"/>
                </a:ext>
              </a:extLst>
            </p:cNvPr>
            <p:cNvSpPr txBox="1"/>
            <p:nvPr/>
          </p:nvSpPr>
          <p:spPr>
            <a:xfrm>
              <a:off x="0" y="-38100"/>
              <a:ext cx="3987829" cy="20600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4" name="Group 11">
            <a:extLst>
              <a:ext uri="{FF2B5EF4-FFF2-40B4-BE49-F238E27FC236}">
                <a16:creationId xmlns:a16="http://schemas.microsoft.com/office/drawing/2014/main" id="{B4B130D3-78FF-010F-82D9-33A7723F8FD5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905256" y="722376"/>
            <a:ext cx="16570252" cy="8681384"/>
            <a:chOff x="0" y="0"/>
            <a:chExt cx="4201638" cy="2095859"/>
          </a:xfrm>
        </p:grpSpPr>
        <p:sp>
          <p:nvSpPr>
            <p:cNvPr id="15" name="Freeform 12">
              <a:extLst>
                <a:ext uri="{FF2B5EF4-FFF2-40B4-BE49-F238E27FC236}">
                  <a16:creationId xmlns:a16="http://schemas.microsoft.com/office/drawing/2014/main" id="{CB4D74EE-18AC-BD0C-42CE-6242C8A3345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4201638" cy="2095859"/>
            </a:xfrm>
            <a:custGeom>
              <a:avLst/>
              <a:gdLst/>
              <a:ahLst/>
              <a:cxnLst/>
              <a:rect l="l" t="t" r="r" b="b"/>
              <a:pathLst>
                <a:path w="4201638" h="2095859">
                  <a:moveTo>
                    <a:pt x="9706" y="0"/>
                  </a:moveTo>
                  <a:lnTo>
                    <a:pt x="4191932" y="0"/>
                  </a:lnTo>
                  <a:cubicBezTo>
                    <a:pt x="4197293" y="0"/>
                    <a:pt x="4201638" y="4345"/>
                    <a:pt x="4201638" y="9706"/>
                  </a:cubicBezTo>
                  <a:lnTo>
                    <a:pt x="4201638" y="2086153"/>
                  </a:lnTo>
                  <a:cubicBezTo>
                    <a:pt x="4201638" y="2088728"/>
                    <a:pt x="4200616" y="2091196"/>
                    <a:pt x="4198795" y="2093016"/>
                  </a:cubicBezTo>
                  <a:cubicBezTo>
                    <a:pt x="4196975" y="2094837"/>
                    <a:pt x="4194506" y="2095859"/>
                    <a:pt x="4191932" y="2095859"/>
                  </a:cubicBezTo>
                  <a:lnTo>
                    <a:pt x="9706" y="2095859"/>
                  </a:lnTo>
                  <a:cubicBezTo>
                    <a:pt x="7132" y="2095859"/>
                    <a:pt x="4663" y="2094837"/>
                    <a:pt x="2843" y="2093016"/>
                  </a:cubicBezTo>
                  <a:cubicBezTo>
                    <a:pt x="1023" y="2091196"/>
                    <a:pt x="0" y="2088728"/>
                    <a:pt x="0" y="2086153"/>
                  </a:cubicBezTo>
                  <a:lnTo>
                    <a:pt x="0" y="9706"/>
                  </a:lnTo>
                  <a:cubicBezTo>
                    <a:pt x="0" y="7132"/>
                    <a:pt x="1023" y="4663"/>
                    <a:pt x="2843" y="2843"/>
                  </a:cubicBezTo>
                  <a:cubicBezTo>
                    <a:pt x="4663" y="1023"/>
                    <a:pt x="7132" y="0"/>
                    <a:pt x="9706" y="0"/>
                  </a:cubicBezTo>
                  <a:close/>
                </a:path>
              </a:pathLst>
            </a:custGeom>
            <a:solidFill>
              <a:srgbClr val="F4F6FC"/>
            </a:solidFill>
            <a:ln w="38100" cap="sq">
              <a:solidFill>
                <a:srgbClr val="050A30"/>
              </a:solidFill>
              <a:prstDash val="solid"/>
              <a:miter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6" name="TextBox 13">
              <a:extLst>
                <a:ext uri="{FF2B5EF4-FFF2-40B4-BE49-F238E27FC236}">
                  <a16:creationId xmlns:a16="http://schemas.microsoft.com/office/drawing/2014/main" id="{3671DB00-EFD6-E640-B17C-F012E13BB3D2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-38100"/>
              <a:ext cx="4201638" cy="21339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12" name="Picture 11" descr="A table of numbers and digits&#10;&#10;AI-generated content may be incorrect.">
            <a:extLst>
              <a:ext uri="{FF2B5EF4-FFF2-40B4-BE49-F238E27FC236}">
                <a16:creationId xmlns:a16="http://schemas.microsoft.com/office/drawing/2014/main" id="{3B641BD5-827F-BC2C-A8F1-75DE896C96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790" y="883239"/>
            <a:ext cx="6467654" cy="8407951"/>
          </a:xfrm>
          <a:prstGeom prst="rect">
            <a:avLst/>
          </a:prstGeom>
        </p:spPr>
      </p:pic>
      <p:grpSp>
        <p:nvGrpSpPr>
          <p:cNvPr id="13" name="Group 4">
            <a:extLst>
              <a:ext uri="{FF2B5EF4-FFF2-40B4-BE49-F238E27FC236}">
                <a16:creationId xmlns:a16="http://schemas.microsoft.com/office/drawing/2014/main" id="{8791D6A7-8C93-A9B0-4EF1-5D2FFAF2C68C}"/>
              </a:ext>
            </a:extLst>
          </p:cNvPr>
          <p:cNvGrpSpPr>
            <a:grpSpLocks/>
          </p:cNvGrpSpPr>
          <p:nvPr/>
        </p:nvGrpSpPr>
        <p:grpSpPr bwMode="auto">
          <a:xfrm>
            <a:off x="14628677" y="1224385"/>
            <a:ext cx="2027237" cy="3121025"/>
            <a:chOff x="3470" y="2099"/>
            <a:chExt cx="1277" cy="1966"/>
          </a:xfrm>
        </p:grpSpPr>
        <p:grpSp>
          <p:nvGrpSpPr>
            <p:cNvPr id="35" name="Group 5">
              <a:extLst>
                <a:ext uri="{FF2B5EF4-FFF2-40B4-BE49-F238E27FC236}">
                  <a16:creationId xmlns:a16="http://schemas.microsoft.com/office/drawing/2014/main" id="{010D190B-78E9-581C-9F2B-25A29BB4BAB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81" y="2371"/>
              <a:ext cx="889" cy="1417"/>
              <a:chOff x="3681" y="2371"/>
              <a:chExt cx="889" cy="1417"/>
            </a:xfrm>
          </p:grpSpPr>
          <p:sp>
            <p:nvSpPr>
              <p:cNvPr id="43" name="AutoShape 6">
                <a:extLst>
                  <a:ext uri="{FF2B5EF4-FFF2-40B4-BE49-F238E27FC236}">
                    <a16:creationId xmlns:a16="http://schemas.microsoft.com/office/drawing/2014/main" id="{37A42493-EBFE-3508-3905-38446817F5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-5089469">
                <a:off x="4202" y="2706"/>
                <a:ext cx="623" cy="11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0195"/>
                </a:schemeClr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algn="ctr">
                  <a:lnSpc>
                    <a:spcPct val="90000"/>
                  </a:lnSpc>
                  <a:spcBef>
                    <a:spcPct val="50000"/>
                  </a:spcBef>
                  <a:buClr>
                    <a:schemeClr val="bg1"/>
                  </a:buClr>
                  <a:buFont typeface="Arial" panose="020B0604020202020204" pitchFamily="34" charset="0"/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algn="ctr">
                  <a:lnSpc>
                    <a:spcPct val="90000"/>
                  </a:lnSpc>
                  <a:spcBef>
                    <a:spcPct val="50000"/>
                  </a:spcBef>
                  <a:buClr>
                    <a:schemeClr val="bg1"/>
                  </a:buClr>
                  <a:buFont typeface="Arial" panose="020B0604020202020204" pitchFamily="34" charset="0"/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algn="ctr">
                  <a:lnSpc>
                    <a:spcPct val="90000"/>
                  </a:lnSpc>
                  <a:spcBef>
                    <a:spcPct val="50000"/>
                  </a:spcBef>
                  <a:buClr>
                    <a:schemeClr val="bg1"/>
                  </a:buClr>
                  <a:buFont typeface="Arial" panose="020B0604020202020204" pitchFamily="34" charset="0"/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algn="ctr">
                  <a:lnSpc>
                    <a:spcPct val="90000"/>
                  </a:lnSpc>
                  <a:spcBef>
                    <a:spcPct val="50000"/>
                  </a:spcBef>
                  <a:buClr>
                    <a:schemeClr val="bg1"/>
                  </a:buClr>
                  <a:buFont typeface="Arial" panose="020B0604020202020204" pitchFamily="34" charset="0"/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algn="ctr">
                  <a:lnSpc>
                    <a:spcPct val="90000"/>
                  </a:lnSpc>
                  <a:spcBef>
                    <a:spcPct val="50000"/>
                  </a:spcBef>
                  <a:buClr>
                    <a:schemeClr val="bg1"/>
                  </a:buClr>
                  <a:buFont typeface="Arial" panose="020B0604020202020204" pitchFamily="34" charset="0"/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ctr" eaLnBrk="0" fontAlgn="base" hangingPunct="0">
                  <a:lnSpc>
                    <a:spcPct val="9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Arial" panose="020B0604020202020204" pitchFamily="34" charset="0"/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ctr" eaLnBrk="0" fontAlgn="base" hangingPunct="0">
                  <a:lnSpc>
                    <a:spcPct val="9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Arial" panose="020B0604020202020204" pitchFamily="34" charset="0"/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ctr" eaLnBrk="0" fontAlgn="base" hangingPunct="0">
                  <a:lnSpc>
                    <a:spcPct val="9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Arial" panose="020B0604020202020204" pitchFamily="34" charset="0"/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ctr" eaLnBrk="0" fontAlgn="base" hangingPunct="0">
                  <a:lnSpc>
                    <a:spcPct val="9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Arial" panose="020B0604020202020204" pitchFamily="34" charset="0"/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endParaRPr lang="ar-JO" altLang="en-US"/>
              </a:p>
            </p:txBody>
          </p:sp>
          <p:sp>
            <p:nvSpPr>
              <p:cNvPr id="44" name="AutoShape 7">
                <a:extLst>
                  <a:ext uri="{FF2B5EF4-FFF2-40B4-BE49-F238E27FC236}">
                    <a16:creationId xmlns:a16="http://schemas.microsoft.com/office/drawing/2014/main" id="{24291F15-4188-A4BB-73C0-92BCC19CBC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-5088334">
                <a:off x="3426" y="3351"/>
                <a:ext cx="623" cy="113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alpha val="50195"/>
                </a:schemeClr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algn="ctr">
                  <a:lnSpc>
                    <a:spcPct val="90000"/>
                  </a:lnSpc>
                  <a:spcBef>
                    <a:spcPct val="50000"/>
                  </a:spcBef>
                  <a:buClr>
                    <a:schemeClr val="bg1"/>
                  </a:buClr>
                  <a:buFont typeface="Arial" panose="020B0604020202020204" pitchFamily="34" charset="0"/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algn="ctr">
                  <a:lnSpc>
                    <a:spcPct val="90000"/>
                  </a:lnSpc>
                  <a:spcBef>
                    <a:spcPct val="50000"/>
                  </a:spcBef>
                  <a:buClr>
                    <a:schemeClr val="bg1"/>
                  </a:buClr>
                  <a:buFont typeface="Arial" panose="020B0604020202020204" pitchFamily="34" charset="0"/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algn="ctr">
                  <a:lnSpc>
                    <a:spcPct val="90000"/>
                  </a:lnSpc>
                  <a:spcBef>
                    <a:spcPct val="50000"/>
                  </a:spcBef>
                  <a:buClr>
                    <a:schemeClr val="bg1"/>
                  </a:buClr>
                  <a:buFont typeface="Arial" panose="020B0604020202020204" pitchFamily="34" charset="0"/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algn="ctr">
                  <a:lnSpc>
                    <a:spcPct val="90000"/>
                  </a:lnSpc>
                  <a:spcBef>
                    <a:spcPct val="50000"/>
                  </a:spcBef>
                  <a:buClr>
                    <a:schemeClr val="bg1"/>
                  </a:buClr>
                  <a:buFont typeface="Arial" panose="020B0604020202020204" pitchFamily="34" charset="0"/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algn="ctr">
                  <a:lnSpc>
                    <a:spcPct val="90000"/>
                  </a:lnSpc>
                  <a:spcBef>
                    <a:spcPct val="50000"/>
                  </a:spcBef>
                  <a:buClr>
                    <a:schemeClr val="bg1"/>
                  </a:buClr>
                  <a:buFont typeface="Arial" panose="020B0604020202020204" pitchFamily="34" charset="0"/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ctr" eaLnBrk="0" fontAlgn="base" hangingPunct="0">
                  <a:lnSpc>
                    <a:spcPct val="9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Arial" panose="020B0604020202020204" pitchFamily="34" charset="0"/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ctr" eaLnBrk="0" fontAlgn="base" hangingPunct="0">
                  <a:lnSpc>
                    <a:spcPct val="9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Arial" panose="020B0604020202020204" pitchFamily="34" charset="0"/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ctr" eaLnBrk="0" fontAlgn="base" hangingPunct="0">
                  <a:lnSpc>
                    <a:spcPct val="9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Arial" panose="020B0604020202020204" pitchFamily="34" charset="0"/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ctr" eaLnBrk="0" fontAlgn="base" hangingPunct="0">
                  <a:lnSpc>
                    <a:spcPct val="9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Arial" panose="020B0604020202020204" pitchFamily="34" charset="0"/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endParaRPr lang="ar-JO" altLang="en-US"/>
              </a:p>
            </p:txBody>
          </p:sp>
          <p:sp>
            <p:nvSpPr>
              <p:cNvPr id="45" name="AutoShape 8">
                <a:extLst>
                  <a:ext uri="{FF2B5EF4-FFF2-40B4-BE49-F238E27FC236}">
                    <a16:creationId xmlns:a16="http://schemas.microsoft.com/office/drawing/2014/main" id="{46CC029D-661A-323D-7DF1-20D7045429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-5089468">
                <a:off x="3487" y="2692"/>
                <a:ext cx="623" cy="113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algn="ctr">
                  <a:lnSpc>
                    <a:spcPct val="90000"/>
                  </a:lnSpc>
                  <a:spcBef>
                    <a:spcPct val="50000"/>
                  </a:spcBef>
                  <a:buClr>
                    <a:schemeClr val="bg1"/>
                  </a:buClr>
                  <a:buFont typeface="Arial" panose="020B0604020202020204" pitchFamily="34" charset="0"/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algn="ctr">
                  <a:lnSpc>
                    <a:spcPct val="90000"/>
                  </a:lnSpc>
                  <a:spcBef>
                    <a:spcPct val="50000"/>
                  </a:spcBef>
                  <a:buClr>
                    <a:schemeClr val="bg1"/>
                  </a:buClr>
                  <a:buFont typeface="Arial" panose="020B0604020202020204" pitchFamily="34" charset="0"/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algn="ctr">
                  <a:lnSpc>
                    <a:spcPct val="90000"/>
                  </a:lnSpc>
                  <a:spcBef>
                    <a:spcPct val="50000"/>
                  </a:spcBef>
                  <a:buClr>
                    <a:schemeClr val="bg1"/>
                  </a:buClr>
                  <a:buFont typeface="Arial" panose="020B0604020202020204" pitchFamily="34" charset="0"/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algn="ctr">
                  <a:lnSpc>
                    <a:spcPct val="90000"/>
                  </a:lnSpc>
                  <a:spcBef>
                    <a:spcPct val="50000"/>
                  </a:spcBef>
                  <a:buClr>
                    <a:schemeClr val="bg1"/>
                  </a:buClr>
                  <a:buFont typeface="Arial" panose="020B0604020202020204" pitchFamily="34" charset="0"/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algn="ctr">
                  <a:lnSpc>
                    <a:spcPct val="90000"/>
                  </a:lnSpc>
                  <a:spcBef>
                    <a:spcPct val="50000"/>
                  </a:spcBef>
                  <a:buClr>
                    <a:schemeClr val="bg1"/>
                  </a:buClr>
                  <a:buFont typeface="Arial" panose="020B0604020202020204" pitchFamily="34" charset="0"/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ctr" eaLnBrk="0" fontAlgn="base" hangingPunct="0">
                  <a:lnSpc>
                    <a:spcPct val="9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Arial" panose="020B0604020202020204" pitchFamily="34" charset="0"/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ctr" eaLnBrk="0" fontAlgn="base" hangingPunct="0">
                  <a:lnSpc>
                    <a:spcPct val="9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Arial" panose="020B0604020202020204" pitchFamily="34" charset="0"/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ctr" eaLnBrk="0" fontAlgn="base" hangingPunct="0">
                  <a:lnSpc>
                    <a:spcPct val="9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Arial" panose="020B0604020202020204" pitchFamily="34" charset="0"/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ctr" eaLnBrk="0" fontAlgn="base" hangingPunct="0">
                  <a:lnSpc>
                    <a:spcPct val="9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Arial" panose="020B0604020202020204" pitchFamily="34" charset="0"/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endParaRPr lang="ar-JO" altLang="en-US"/>
              </a:p>
            </p:txBody>
          </p:sp>
          <p:sp>
            <p:nvSpPr>
              <p:cNvPr id="46" name="AutoShape 9">
                <a:extLst>
                  <a:ext uri="{FF2B5EF4-FFF2-40B4-BE49-F238E27FC236}">
                    <a16:creationId xmlns:a16="http://schemas.microsoft.com/office/drawing/2014/main" id="{9DFB174D-A603-909B-C447-5863CB671B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-5091346">
                <a:off x="4153" y="3363"/>
                <a:ext cx="623" cy="113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algn="ctr">
                  <a:lnSpc>
                    <a:spcPct val="90000"/>
                  </a:lnSpc>
                  <a:spcBef>
                    <a:spcPct val="50000"/>
                  </a:spcBef>
                  <a:buClr>
                    <a:schemeClr val="bg1"/>
                  </a:buClr>
                  <a:buFont typeface="Arial" panose="020B0604020202020204" pitchFamily="34" charset="0"/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algn="ctr">
                  <a:lnSpc>
                    <a:spcPct val="90000"/>
                  </a:lnSpc>
                  <a:spcBef>
                    <a:spcPct val="50000"/>
                  </a:spcBef>
                  <a:buClr>
                    <a:schemeClr val="bg1"/>
                  </a:buClr>
                  <a:buFont typeface="Arial" panose="020B0604020202020204" pitchFamily="34" charset="0"/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algn="ctr">
                  <a:lnSpc>
                    <a:spcPct val="90000"/>
                  </a:lnSpc>
                  <a:spcBef>
                    <a:spcPct val="50000"/>
                  </a:spcBef>
                  <a:buClr>
                    <a:schemeClr val="bg1"/>
                  </a:buClr>
                  <a:buFont typeface="Arial" panose="020B0604020202020204" pitchFamily="34" charset="0"/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algn="ctr">
                  <a:lnSpc>
                    <a:spcPct val="90000"/>
                  </a:lnSpc>
                  <a:spcBef>
                    <a:spcPct val="50000"/>
                  </a:spcBef>
                  <a:buClr>
                    <a:schemeClr val="bg1"/>
                  </a:buClr>
                  <a:buFont typeface="Arial" panose="020B0604020202020204" pitchFamily="34" charset="0"/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algn="ctr">
                  <a:lnSpc>
                    <a:spcPct val="90000"/>
                  </a:lnSpc>
                  <a:spcBef>
                    <a:spcPct val="50000"/>
                  </a:spcBef>
                  <a:buClr>
                    <a:schemeClr val="bg1"/>
                  </a:buClr>
                  <a:buFont typeface="Arial" panose="020B0604020202020204" pitchFamily="34" charset="0"/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ctr" eaLnBrk="0" fontAlgn="base" hangingPunct="0">
                  <a:lnSpc>
                    <a:spcPct val="9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Arial" panose="020B0604020202020204" pitchFamily="34" charset="0"/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ctr" eaLnBrk="0" fontAlgn="base" hangingPunct="0">
                  <a:lnSpc>
                    <a:spcPct val="9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Arial" panose="020B0604020202020204" pitchFamily="34" charset="0"/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ctr" eaLnBrk="0" fontAlgn="base" hangingPunct="0">
                  <a:lnSpc>
                    <a:spcPct val="9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Arial" panose="020B0604020202020204" pitchFamily="34" charset="0"/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ctr" eaLnBrk="0" fontAlgn="base" hangingPunct="0">
                  <a:lnSpc>
                    <a:spcPct val="9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Arial" panose="020B0604020202020204" pitchFamily="34" charset="0"/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endParaRPr lang="ar-JO" altLang="en-US"/>
              </a:p>
            </p:txBody>
          </p:sp>
          <p:sp>
            <p:nvSpPr>
              <p:cNvPr id="47" name="AutoShape 10">
                <a:extLst>
                  <a:ext uri="{FF2B5EF4-FFF2-40B4-BE49-F238E27FC236}">
                    <a16:creationId xmlns:a16="http://schemas.microsoft.com/office/drawing/2014/main" id="{3E1CC21A-A0EC-FC16-0422-78F9BFC8C0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63" y="3675"/>
                <a:ext cx="623" cy="113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algn="ctr">
                  <a:lnSpc>
                    <a:spcPct val="90000"/>
                  </a:lnSpc>
                  <a:spcBef>
                    <a:spcPct val="50000"/>
                  </a:spcBef>
                  <a:buClr>
                    <a:schemeClr val="bg1"/>
                  </a:buClr>
                  <a:buFont typeface="Arial" panose="020B0604020202020204" pitchFamily="34" charset="0"/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algn="ctr">
                  <a:lnSpc>
                    <a:spcPct val="90000"/>
                  </a:lnSpc>
                  <a:spcBef>
                    <a:spcPct val="50000"/>
                  </a:spcBef>
                  <a:buClr>
                    <a:schemeClr val="bg1"/>
                  </a:buClr>
                  <a:buFont typeface="Arial" panose="020B0604020202020204" pitchFamily="34" charset="0"/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algn="ctr">
                  <a:lnSpc>
                    <a:spcPct val="90000"/>
                  </a:lnSpc>
                  <a:spcBef>
                    <a:spcPct val="50000"/>
                  </a:spcBef>
                  <a:buClr>
                    <a:schemeClr val="bg1"/>
                  </a:buClr>
                  <a:buFont typeface="Arial" panose="020B0604020202020204" pitchFamily="34" charset="0"/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algn="ctr">
                  <a:lnSpc>
                    <a:spcPct val="90000"/>
                  </a:lnSpc>
                  <a:spcBef>
                    <a:spcPct val="50000"/>
                  </a:spcBef>
                  <a:buClr>
                    <a:schemeClr val="bg1"/>
                  </a:buClr>
                  <a:buFont typeface="Arial" panose="020B0604020202020204" pitchFamily="34" charset="0"/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algn="ctr">
                  <a:lnSpc>
                    <a:spcPct val="90000"/>
                  </a:lnSpc>
                  <a:spcBef>
                    <a:spcPct val="50000"/>
                  </a:spcBef>
                  <a:buClr>
                    <a:schemeClr val="bg1"/>
                  </a:buClr>
                  <a:buFont typeface="Arial" panose="020B0604020202020204" pitchFamily="34" charset="0"/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ctr" eaLnBrk="0" fontAlgn="base" hangingPunct="0">
                  <a:lnSpc>
                    <a:spcPct val="9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Arial" panose="020B0604020202020204" pitchFamily="34" charset="0"/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ctr" eaLnBrk="0" fontAlgn="base" hangingPunct="0">
                  <a:lnSpc>
                    <a:spcPct val="9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Arial" panose="020B0604020202020204" pitchFamily="34" charset="0"/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ctr" eaLnBrk="0" fontAlgn="base" hangingPunct="0">
                  <a:lnSpc>
                    <a:spcPct val="9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Arial" panose="020B0604020202020204" pitchFamily="34" charset="0"/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ctr" eaLnBrk="0" fontAlgn="base" hangingPunct="0">
                  <a:lnSpc>
                    <a:spcPct val="9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Arial" panose="020B0604020202020204" pitchFamily="34" charset="0"/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endParaRPr lang="ar-JO" altLang="en-US"/>
              </a:p>
            </p:txBody>
          </p:sp>
          <p:sp>
            <p:nvSpPr>
              <p:cNvPr id="48" name="AutoShape 11">
                <a:extLst>
                  <a:ext uri="{FF2B5EF4-FFF2-40B4-BE49-F238E27FC236}">
                    <a16:creationId xmlns:a16="http://schemas.microsoft.com/office/drawing/2014/main" id="{2DCC41ED-1C1C-675D-08BF-31381AAEAF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72" y="2371"/>
                <a:ext cx="623" cy="113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algn="ctr">
                  <a:lnSpc>
                    <a:spcPct val="90000"/>
                  </a:lnSpc>
                  <a:spcBef>
                    <a:spcPct val="50000"/>
                  </a:spcBef>
                  <a:buClr>
                    <a:schemeClr val="bg1"/>
                  </a:buClr>
                  <a:buFont typeface="Arial" panose="020B0604020202020204" pitchFamily="34" charset="0"/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algn="ctr">
                  <a:lnSpc>
                    <a:spcPct val="90000"/>
                  </a:lnSpc>
                  <a:spcBef>
                    <a:spcPct val="50000"/>
                  </a:spcBef>
                  <a:buClr>
                    <a:schemeClr val="bg1"/>
                  </a:buClr>
                  <a:buFont typeface="Arial" panose="020B0604020202020204" pitchFamily="34" charset="0"/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algn="ctr">
                  <a:lnSpc>
                    <a:spcPct val="90000"/>
                  </a:lnSpc>
                  <a:spcBef>
                    <a:spcPct val="50000"/>
                  </a:spcBef>
                  <a:buClr>
                    <a:schemeClr val="bg1"/>
                  </a:buClr>
                  <a:buFont typeface="Arial" panose="020B0604020202020204" pitchFamily="34" charset="0"/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algn="ctr">
                  <a:lnSpc>
                    <a:spcPct val="90000"/>
                  </a:lnSpc>
                  <a:spcBef>
                    <a:spcPct val="50000"/>
                  </a:spcBef>
                  <a:buClr>
                    <a:schemeClr val="bg1"/>
                  </a:buClr>
                  <a:buFont typeface="Arial" panose="020B0604020202020204" pitchFamily="34" charset="0"/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algn="ctr">
                  <a:lnSpc>
                    <a:spcPct val="90000"/>
                  </a:lnSpc>
                  <a:spcBef>
                    <a:spcPct val="50000"/>
                  </a:spcBef>
                  <a:buClr>
                    <a:schemeClr val="bg1"/>
                  </a:buClr>
                  <a:buFont typeface="Arial" panose="020B0604020202020204" pitchFamily="34" charset="0"/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ctr" eaLnBrk="0" fontAlgn="base" hangingPunct="0">
                  <a:lnSpc>
                    <a:spcPct val="9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Arial" panose="020B0604020202020204" pitchFamily="34" charset="0"/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ctr" eaLnBrk="0" fontAlgn="base" hangingPunct="0">
                  <a:lnSpc>
                    <a:spcPct val="9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Arial" panose="020B0604020202020204" pitchFamily="34" charset="0"/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ctr" eaLnBrk="0" fontAlgn="base" hangingPunct="0">
                  <a:lnSpc>
                    <a:spcPct val="9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Arial" panose="020B0604020202020204" pitchFamily="34" charset="0"/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ctr" eaLnBrk="0" fontAlgn="base" hangingPunct="0">
                  <a:lnSpc>
                    <a:spcPct val="9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Arial" panose="020B0604020202020204" pitchFamily="34" charset="0"/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endParaRPr lang="ar-JO" altLang="en-US"/>
              </a:p>
            </p:txBody>
          </p:sp>
          <p:sp>
            <p:nvSpPr>
              <p:cNvPr id="49" name="AutoShape 12">
                <a:extLst>
                  <a:ext uri="{FF2B5EF4-FFF2-40B4-BE49-F238E27FC236}">
                    <a16:creationId xmlns:a16="http://schemas.microsoft.com/office/drawing/2014/main" id="{811966E2-859E-0957-EED4-25934EEA3B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18" y="3034"/>
                <a:ext cx="623" cy="113"/>
              </a:xfrm>
              <a:prstGeom prst="roundRect">
                <a:avLst>
                  <a:gd name="adj" fmla="val 47759"/>
                </a:avLst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algn="ctr">
                  <a:lnSpc>
                    <a:spcPct val="90000"/>
                  </a:lnSpc>
                  <a:spcBef>
                    <a:spcPct val="50000"/>
                  </a:spcBef>
                  <a:buClr>
                    <a:schemeClr val="bg1"/>
                  </a:buClr>
                  <a:buFont typeface="Arial" panose="020B0604020202020204" pitchFamily="34" charset="0"/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algn="ctr">
                  <a:lnSpc>
                    <a:spcPct val="90000"/>
                  </a:lnSpc>
                  <a:spcBef>
                    <a:spcPct val="50000"/>
                  </a:spcBef>
                  <a:buClr>
                    <a:schemeClr val="bg1"/>
                  </a:buClr>
                  <a:buFont typeface="Arial" panose="020B0604020202020204" pitchFamily="34" charset="0"/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algn="ctr">
                  <a:lnSpc>
                    <a:spcPct val="90000"/>
                  </a:lnSpc>
                  <a:spcBef>
                    <a:spcPct val="50000"/>
                  </a:spcBef>
                  <a:buClr>
                    <a:schemeClr val="bg1"/>
                  </a:buClr>
                  <a:buFont typeface="Arial" panose="020B0604020202020204" pitchFamily="34" charset="0"/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algn="ctr">
                  <a:lnSpc>
                    <a:spcPct val="90000"/>
                  </a:lnSpc>
                  <a:spcBef>
                    <a:spcPct val="50000"/>
                  </a:spcBef>
                  <a:buClr>
                    <a:schemeClr val="bg1"/>
                  </a:buClr>
                  <a:buFont typeface="Arial" panose="020B0604020202020204" pitchFamily="34" charset="0"/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algn="ctr">
                  <a:lnSpc>
                    <a:spcPct val="90000"/>
                  </a:lnSpc>
                  <a:spcBef>
                    <a:spcPct val="50000"/>
                  </a:spcBef>
                  <a:buClr>
                    <a:schemeClr val="bg1"/>
                  </a:buClr>
                  <a:buFont typeface="Arial" panose="020B0604020202020204" pitchFamily="34" charset="0"/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ctr" eaLnBrk="0" fontAlgn="base" hangingPunct="0">
                  <a:lnSpc>
                    <a:spcPct val="9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Arial" panose="020B0604020202020204" pitchFamily="34" charset="0"/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ctr" eaLnBrk="0" fontAlgn="base" hangingPunct="0">
                  <a:lnSpc>
                    <a:spcPct val="9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Arial" panose="020B0604020202020204" pitchFamily="34" charset="0"/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ctr" eaLnBrk="0" fontAlgn="base" hangingPunct="0">
                  <a:lnSpc>
                    <a:spcPct val="9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Arial" panose="020B0604020202020204" pitchFamily="34" charset="0"/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ctr" eaLnBrk="0" fontAlgn="base" hangingPunct="0">
                  <a:lnSpc>
                    <a:spcPct val="90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chemeClr val="bg1"/>
                  </a:buClr>
                  <a:buFont typeface="Arial" panose="020B0604020202020204" pitchFamily="34" charset="0"/>
                  <a:defRPr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endParaRPr lang="ar-JO" altLang="en-US"/>
              </a:p>
            </p:txBody>
          </p:sp>
        </p:grpSp>
        <p:sp>
          <p:nvSpPr>
            <p:cNvPr id="36" name="Text Box 13">
              <a:extLst>
                <a:ext uri="{FF2B5EF4-FFF2-40B4-BE49-F238E27FC236}">
                  <a16:creationId xmlns:a16="http://schemas.microsoft.com/office/drawing/2014/main" id="{65736609-EBB6-022C-04CD-15722BB14ED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59" y="2099"/>
              <a:ext cx="18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ctr">
                <a:lnSpc>
                  <a:spcPct val="90000"/>
                </a:lnSpc>
                <a:spcBef>
                  <a:spcPct val="50000"/>
                </a:spcBef>
                <a:buClr>
                  <a:schemeClr val="bg1"/>
                </a:buClr>
                <a:buFont typeface="Arial" panose="020B0604020202020204" pitchFamily="34" charset="0"/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algn="ctr">
                <a:lnSpc>
                  <a:spcPct val="90000"/>
                </a:lnSpc>
                <a:spcBef>
                  <a:spcPct val="50000"/>
                </a:spcBef>
                <a:buClr>
                  <a:schemeClr val="bg1"/>
                </a:buClr>
                <a:buFont typeface="Arial" panose="020B0604020202020204" pitchFamily="34" charset="0"/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algn="ctr">
                <a:lnSpc>
                  <a:spcPct val="90000"/>
                </a:lnSpc>
                <a:spcBef>
                  <a:spcPct val="50000"/>
                </a:spcBef>
                <a:buClr>
                  <a:schemeClr val="bg1"/>
                </a:buClr>
                <a:buFont typeface="Arial" panose="020B0604020202020204" pitchFamily="34" charset="0"/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algn="ctr">
                <a:lnSpc>
                  <a:spcPct val="90000"/>
                </a:lnSpc>
                <a:spcBef>
                  <a:spcPct val="50000"/>
                </a:spcBef>
                <a:buClr>
                  <a:schemeClr val="bg1"/>
                </a:buClr>
                <a:buFont typeface="Arial" panose="020B0604020202020204" pitchFamily="34" charset="0"/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algn="ctr">
                <a:lnSpc>
                  <a:spcPct val="90000"/>
                </a:lnSpc>
                <a:spcBef>
                  <a:spcPct val="50000"/>
                </a:spcBef>
                <a:buClr>
                  <a:schemeClr val="bg1"/>
                </a:buClr>
                <a:buFont typeface="Arial" panose="020B0604020202020204" pitchFamily="34" charset="0"/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Arial" panose="020B0604020202020204" pitchFamily="34" charset="0"/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Arial" panose="020B0604020202020204" pitchFamily="34" charset="0"/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Arial" panose="020B0604020202020204" pitchFamily="34" charset="0"/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Arial" panose="020B0604020202020204" pitchFamily="34" charset="0"/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l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2400" b="0">
                  <a:solidFill>
                    <a:srgbClr val="900000"/>
                  </a:solidFill>
                  <a:latin typeface="Times New Roman" panose="02020603050405020304" pitchFamily="18" charset="0"/>
                </a:rPr>
                <a:t>a</a:t>
              </a:r>
            </a:p>
          </p:txBody>
        </p:sp>
        <p:sp>
          <p:nvSpPr>
            <p:cNvPr id="37" name="Text Box 14">
              <a:extLst>
                <a:ext uri="{FF2B5EF4-FFF2-40B4-BE49-F238E27FC236}">
                  <a16:creationId xmlns:a16="http://schemas.microsoft.com/office/drawing/2014/main" id="{F91C9DB8-76D5-176A-679A-42AF3A808F4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67" y="2598"/>
              <a:ext cx="18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ctr">
                <a:lnSpc>
                  <a:spcPct val="90000"/>
                </a:lnSpc>
                <a:spcBef>
                  <a:spcPct val="50000"/>
                </a:spcBef>
                <a:buClr>
                  <a:schemeClr val="bg1"/>
                </a:buClr>
                <a:buFont typeface="Arial" panose="020B0604020202020204" pitchFamily="34" charset="0"/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algn="ctr">
                <a:lnSpc>
                  <a:spcPct val="90000"/>
                </a:lnSpc>
                <a:spcBef>
                  <a:spcPct val="50000"/>
                </a:spcBef>
                <a:buClr>
                  <a:schemeClr val="bg1"/>
                </a:buClr>
                <a:buFont typeface="Arial" panose="020B0604020202020204" pitchFamily="34" charset="0"/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algn="ctr">
                <a:lnSpc>
                  <a:spcPct val="90000"/>
                </a:lnSpc>
                <a:spcBef>
                  <a:spcPct val="50000"/>
                </a:spcBef>
                <a:buClr>
                  <a:schemeClr val="bg1"/>
                </a:buClr>
                <a:buFont typeface="Arial" panose="020B0604020202020204" pitchFamily="34" charset="0"/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algn="ctr">
                <a:lnSpc>
                  <a:spcPct val="90000"/>
                </a:lnSpc>
                <a:spcBef>
                  <a:spcPct val="50000"/>
                </a:spcBef>
                <a:buClr>
                  <a:schemeClr val="bg1"/>
                </a:buClr>
                <a:buFont typeface="Arial" panose="020B0604020202020204" pitchFamily="34" charset="0"/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algn="ctr">
                <a:lnSpc>
                  <a:spcPct val="90000"/>
                </a:lnSpc>
                <a:spcBef>
                  <a:spcPct val="50000"/>
                </a:spcBef>
                <a:buClr>
                  <a:schemeClr val="bg1"/>
                </a:buClr>
                <a:buFont typeface="Arial" panose="020B0604020202020204" pitchFamily="34" charset="0"/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Arial" panose="020B0604020202020204" pitchFamily="34" charset="0"/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Arial" panose="020B0604020202020204" pitchFamily="34" charset="0"/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Arial" panose="020B0604020202020204" pitchFamily="34" charset="0"/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Arial" panose="020B0604020202020204" pitchFamily="34" charset="0"/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2400" b="0">
                  <a:solidFill>
                    <a:srgbClr val="900000"/>
                  </a:solidFill>
                  <a:latin typeface="Times New Roman" panose="02020603050405020304" pitchFamily="18" charset="0"/>
                </a:rPr>
                <a:t>b</a:t>
              </a:r>
            </a:p>
          </p:txBody>
        </p:sp>
        <p:sp>
          <p:nvSpPr>
            <p:cNvPr id="38" name="Text Box 15">
              <a:extLst>
                <a:ext uri="{FF2B5EF4-FFF2-40B4-BE49-F238E27FC236}">
                  <a16:creationId xmlns:a16="http://schemas.microsoft.com/office/drawing/2014/main" id="{AB84932E-4F75-99BB-1846-11C828D89C2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28" y="3233"/>
              <a:ext cx="18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ctr">
                <a:lnSpc>
                  <a:spcPct val="90000"/>
                </a:lnSpc>
                <a:spcBef>
                  <a:spcPct val="50000"/>
                </a:spcBef>
                <a:buClr>
                  <a:schemeClr val="bg1"/>
                </a:buClr>
                <a:buFont typeface="Arial" panose="020B0604020202020204" pitchFamily="34" charset="0"/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algn="ctr">
                <a:lnSpc>
                  <a:spcPct val="90000"/>
                </a:lnSpc>
                <a:spcBef>
                  <a:spcPct val="50000"/>
                </a:spcBef>
                <a:buClr>
                  <a:schemeClr val="bg1"/>
                </a:buClr>
                <a:buFont typeface="Arial" panose="020B0604020202020204" pitchFamily="34" charset="0"/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algn="ctr">
                <a:lnSpc>
                  <a:spcPct val="90000"/>
                </a:lnSpc>
                <a:spcBef>
                  <a:spcPct val="50000"/>
                </a:spcBef>
                <a:buClr>
                  <a:schemeClr val="bg1"/>
                </a:buClr>
                <a:buFont typeface="Arial" panose="020B0604020202020204" pitchFamily="34" charset="0"/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algn="ctr">
                <a:lnSpc>
                  <a:spcPct val="90000"/>
                </a:lnSpc>
                <a:spcBef>
                  <a:spcPct val="50000"/>
                </a:spcBef>
                <a:buClr>
                  <a:schemeClr val="bg1"/>
                </a:buClr>
                <a:buFont typeface="Arial" panose="020B0604020202020204" pitchFamily="34" charset="0"/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algn="ctr">
                <a:lnSpc>
                  <a:spcPct val="90000"/>
                </a:lnSpc>
                <a:spcBef>
                  <a:spcPct val="50000"/>
                </a:spcBef>
                <a:buClr>
                  <a:schemeClr val="bg1"/>
                </a:buClr>
                <a:buFont typeface="Arial" panose="020B0604020202020204" pitchFamily="34" charset="0"/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Arial" panose="020B0604020202020204" pitchFamily="34" charset="0"/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Arial" panose="020B0604020202020204" pitchFamily="34" charset="0"/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Arial" panose="020B0604020202020204" pitchFamily="34" charset="0"/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Arial" panose="020B0604020202020204" pitchFamily="34" charset="0"/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2400" b="0">
                  <a:solidFill>
                    <a:srgbClr val="900000"/>
                  </a:solidFill>
                  <a:latin typeface="Times New Roman" panose="02020603050405020304" pitchFamily="18" charset="0"/>
                </a:rPr>
                <a:t>c</a:t>
              </a:r>
            </a:p>
          </p:txBody>
        </p:sp>
        <p:sp>
          <p:nvSpPr>
            <p:cNvPr id="39" name="Text Box 16">
              <a:extLst>
                <a:ext uri="{FF2B5EF4-FFF2-40B4-BE49-F238E27FC236}">
                  <a16:creationId xmlns:a16="http://schemas.microsoft.com/office/drawing/2014/main" id="{3E7E17E5-ECFA-8F21-D609-41A2FB3901B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50" y="2725"/>
              <a:ext cx="20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ctr">
                <a:lnSpc>
                  <a:spcPct val="90000"/>
                </a:lnSpc>
                <a:spcBef>
                  <a:spcPct val="50000"/>
                </a:spcBef>
                <a:buClr>
                  <a:schemeClr val="bg1"/>
                </a:buClr>
                <a:buFont typeface="Arial" panose="020B0604020202020204" pitchFamily="34" charset="0"/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algn="ctr">
                <a:lnSpc>
                  <a:spcPct val="90000"/>
                </a:lnSpc>
                <a:spcBef>
                  <a:spcPct val="50000"/>
                </a:spcBef>
                <a:buClr>
                  <a:schemeClr val="bg1"/>
                </a:buClr>
                <a:buFont typeface="Arial" panose="020B0604020202020204" pitchFamily="34" charset="0"/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algn="ctr">
                <a:lnSpc>
                  <a:spcPct val="90000"/>
                </a:lnSpc>
                <a:spcBef>
                  <a:spcPct val="50000"/>
                </a:spcBef>
                <a:buClr>
                  <a:schemeClr val="bg1"/>
                </a:buClr>
                <a:buFont typeface="Arial" panose="020B0604020202020204" pitchFamily="34" charset="0"/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algn="ctr">
                <a:lnSpc>
                  <a:spcPct val="90000"/>
                </a:lnSpc>
                <a:spcBef>
                  <a:spcPct val="50000"/>
                </a:spcBef>
                <a:buClr>
                  <a:schemeClr val="bg1"/>
                </a:buClr>
                <a:buFont typeface="Arial" panose="020B0604020202020204" pitchFamily="34" charset="0"/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algn="ctr">
                <a:lnSpc>
                  <a:spcPct val="90000"/>
                </a:lnSpc>
                <a:spcBef>
                  <a:spcPct val="50000"/>
                </a:spcBef>
                <a:buClr>
                  <a:schemeClr val="bg1"/>
                </a:buClr>
                <a:buFont typeface="Arial" panose="020B0604020202020204" pitchFamily="34" charset="0"/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Arial" panose="020B0604020202020204" pitchFamily="34" charset="0"/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Arial" panose="020B0604020202020204" pitchFamily="34" charset="0"/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Arial" panose="020B0604020202020204" pitchFamily="34" charset="0"/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Arial" panose="020B0604020202020204" pitchFamily="34" charset="0"/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2400" b="0">
                  <a:solidFill>
                    <a:srgbClr val="900000"/>
                  </a:solidFill>
                  <a:latin typeface="Times New Roman" panose="02020603050405020304" pitchFamily="18" charset="0"/>
                </a:rPr>
                <a:t>g</a:t>
              </a:r>
            </a:p>
          </p:txBody>
        </p:sp>
        <p:sp>
          <p:nvSpPr>
            <p:cNvPr id="40" name="Text Box 17">
              <a:extLst>
                <a:ext uri="{FF2B5EF4-FFF2-40B4-BE49-F238E27FC236}">
                  <a16:creationId xmlns:a16="http://schemas.microsoft.com/office/drawing/2014/main" id="{F0F47F7E-EA16-0917-7A63-89648FD5904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70" y="3233"/>
              <a:ext cx="181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ctr">
                <a:lnSpc>
                  <a:spcPct val="90000"/>
                </a:lnSpc>
                <a:spcBef>
                  <a:spcPct val="50000"/>
                </a:spcBef>
                <a:buClr>
                  <a:schemeClr val="bg1"/>
                </a:buClr>
                <a:buFont typeface="Arial" panose="020B0604020202020204" pitchFamily="34" charset="0"/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algn="ctr">
                <a:lnSpc>
                  <a:spcPct val="90000"/>
                </a:lnSpc>
                <a:spcBef>
                  <a:spcPct val="50000"/>
                </a:spcBef>
                <a:buClr>
                  <a:schemeClr val="bg1"/>
                </a:buClr>
                <a:buFont typeface="Arial" panose="020B0604020202020204" pitchFamily="34" charset="0"/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algn="ctr">
                <a:lnSpc>
                  <a:spcPct val="90000"/>
                </a:lnSpc>
                <a:spcBef>
                  <a:spcPct val="50000"/>
                </a:spcBef>
                <a:buClr>
                  <a:schemeClr val="bg1"/>
                </a:buClr>
                <a:buFont typeface="Arial" panose="020B0604020202020204" pitchFamily="34" charset="0"/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algn="ctr">
                <a:lnSpc>
                  <a:spcPct val="90000"/>
                </a:lnSpc>
                <a:spcBef>
                  <a:spcPct val="50000"/>
                </a:spcBef>
                <a:buClr>
                  <a:schemeClr val="bg1"/>
                </a:buClr>
                <a:buFont typeface="Arial" panose="020B0604020202020204" pitchFamily="34" charset="0"/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algn="ctr">
                <a:lnSpc>
                  <a:spcPct val="90000"/>
                </a:lnSpc>
                <a:spcBef>
                  <a:spcPct val="50000"/>
                </a:spcBef>
                <a:buClr>
                  <a:schemeClr val="bg1"/>
                </a:buClr>
                <a:buFont typeface="Arial" panose="020B0604020202020204" pitchFamily="34" charset="0"/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Arial" panose="020B0604020202020204" pitchFamily="34" charset="0"/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Arial" panose="020B0604020202020204" pitchFamily="34" charset="0"/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Arial" panose="020B0604020202020204" pitchFamily="34" charset="0"/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Arial" panose="020B0604020202020204" pitchFamily="34" charset="0"/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2400" b="0">
                  <a:solidFill>
                    <a:srgbClr val="900000"/>
                  </a:solidFill>
                  <a:latin typeface="Times New Roman" panose="02020603050405020304" pitchFamily="18" charset="0"/>
                </a:rPr>
                <a:t>e</a:t>
              </a:r>
            </a:p>
          </p:txBody>
        </p:sp>
        <p:sp>
          <p:nvSpPr>
            <p:cNvPr id="41" name="Text Box 18">
              <a:extLst>
                <a:ext uri="{FF2B5EF4-FFF2-40B4-BE49-F238E27FC236}">
                  <a16:creationId xmlns:a16="http://schemas.microsoft.com/office/drawing/2014/main" id="{AA2D8436-EC0C-D5CF-452C-24D5971E076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50" y="3777"/>
              <a:ext cx="20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ctr">
                <a:lnSpc>
                  <a:spcPct val="90000"/>
                </a:lnSpc>
                <a:spcBef>
                  <a:spcPct val="50000"/>
                </a:spcBef>
                <a:buClr>
                  <a:schemeClr val="bg1"/>
                </a:buClr>
                <a:buFont typeface="Arial" panose="020B0604020202020204" pitchFamily="34" charset="0"/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algn="ctr">
                <a:lnSpc>
                  <a:spcPct val="90000"/>
                </a:lnSpc>
                <a:spcBef>
                  <a:spcPct val="50000"/>
                </a:spcBef>
                <a:buClr>
                  <a:schemeClr val="bg1"/>
                </a:buClr>
                <a:buFont typeface="Arial" panose="020B0604020202020204" pitchFamily="34" charset="0"/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algn="ctr">
                <a:lnSpc>
                  <a:spcPct val="90000"/>
                </a:lnSpc>
                <a:spcBef>
                  <a:spcPct val="50000"/>
                </a:spcBef>
                <a:buClr>
                  <a:schemeClr val="bg1"/>
                </a:buClr>
                <a:buFont typeface="Arial" panose="020B0604020202020204" pitchFamily="34" charset="0"/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algn="ctr">
                <a:lnSpc>
                  <a:spcPct val="90000"/>
                </a:lnSpc>
                <a:spcBef>
                  <a:spcPct val="50000"/>
                </a:spcBef>
                <a:buClr>
                  <a:schemeClr val="bg1"/>
                </a:buClr>
                <a:buFont typeface="Arial" panose="020B0604020202020204" pitchFamily="34" charset="0"/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algn="ctr">
                <a:lnSpc>
                  <a:spcPct val="90000"/>
                </a:lnSpc>
                <a:spcBef>
                  <a:spcPct val="50000"/>
                </a:spcBef>
                <a:buClr>
                  <a:schemeClr val="bg1"/>
                </a:buClr>
                <a:buFont typeface="Arial" panose="020B0604020202020204" pitchFamily="34" charset="0"/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Arial" panose="020B0604020202020204" pitchFamily="34" charset="0"/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Arial" panose="020B0604020202020204" pitchFamily="34" charset="0"/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Arial" panose="020B0604020202020204" pitchFamily="34" charset="0"/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Arial" panose="020B0604020202020204" pitchFamily="34" charset="0"/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2400" b="0">
                  <a:solidFill>
                    <a:srgbClr val="900000"/>
                  </a:solidFill>
                  <a:latin typeface="Times New Roman" panose="02020603050405020304" pitchFamily="18" charset="0"/>
                </a:rPr>
                <a:t>d</a:t>
              </a:r>
            </a:p>
          </p:txBody>
        </p:sp>
        <p:sp>
          <p:nvSpPr>
            <p:cNvPr id="42" name="Text Box 19">
              <a:extLst>
                <a:ext uri="{FF2B5EF4-FFF2-40B4-BE49-F238E27FC236}">
                  <a16:creationId xmlns:a16="http://schemas.microsoft.com/office/drawing/2014/main" id="{C77DEE14-DEAE-1CBE-7E2A-8DCDAFEE602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15" y="2598"/>
              <a:ext cx="217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algn="ctr">
                <a:lnSpc>
                  <a:spcPct val="90000"/>
                </a:lnSpc>
                <a:spcBef>
                  <a:spcPct val="50000"/>
                </a:spcBef>
                <a:buClr>
                  <a:schemeClr val="bg1"/>
                </a:buClr>
                <a:buFont typeface="Arial" panose="020B0604020202020204" pitchFamily="34" charset="0"/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algn="ctr">
                <a:lnSpc>
                  <a:spcPct val="90000"/>
                </a:lnSpc>
                <a:spcBef>
                  <a:spcPct val="50000"/>
                </a:spcBef>
                <a:buClr>
                  <a:schemeClr val="bg1"/>
                </a:buClr>
                <a:buFont typeface="Arial" panose="020B0604020202020204" pitchFamily="34" charset="0"/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algn="ctr">
                <a:lnSpc>
                  <a:spcPct val="90000"/>
                </a:lnSpc>
                <a:spcBef>
                  <a:spcPct val="50000"/>
                </a:spcBef>
                <a:buClr>
                  <a:schemeClr val="bg1"/>
                </a:buClr>
                <a:buFont typeface="Arial" panose="020B0604020202020204" pitchFamily="34" charset="0"/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algn="ctr">
                <a:lnSpc>
                  <a:spcPct val="90000"/>
                </a:lnSpc>
                <a:spcBef>
                  <a:spcPct val="50000"/>
                </a:spcBef>
                <a:buClr>
                  <a:schemeClr val="bg1"/>
                </a:buClr>
                <a:buFont typeface="Arial" panose="020B0604020202020204" pitchFamily="34" charset="0"/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algn="ctr">
                <a:lnSpc>
                  <a:spcPct val="90000"/>
                </a:lnSpc>
                <a:spcBef>
                  <a:spcPct val="50000"/>
                </a:spcBef>
                <a:buClr>
                  <a:schemeClr val="bg1"/>
                </a:buClr>
                <a:buFont typeface="Arial" panose="020B0604020202020204" pitchFamily="34" charset="0"/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Arial" panose="020B0604020202020204" pitchFamily="34" charset="0"/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Arial" panose="020B0604020202020204" pitchFamily="34" charset="0"/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Arial" panose="020B0604020202020204" pitchFamily="34" charset="0"/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Arial" panose="020B0604020202020204" pitchFamily="34" charset="0"/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2400" b="0">
                  <a:solidFill>
                    <a:srgbClr val="900000"/>
                  </a:solidFill>
                  <a:latin typeface="Times New Roman" panose="02020603050405020304" pitchFamily="18" charset="0"/>
                </a:rPr>
                <a:t>f</a:t>
              </a:r>
            </a:p>
          </p:txBody>
        </p:sp>
      </p:grpSp>
      <p:pic>
        <p:nvPicPr>
          <p:cNvPr id="50" name="Picture 2">
            <a:extLst>
              <a:ext uri="{FF2B5EF4-FFF2-40B4-BE49-F238E27FC236}">
                <a16:creationId xmlns:a16="http://schemas.microsoft.com/office/drawing/2014/main" id="{ECA4BF86-8824-6E0C-AC96-99856BA0E7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40754" y="4949890"/>
            <a:ext cx="2996628" cy="18239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1" name="Group 20">
            <a:extLst>
              <a:ext uri="{FF2B5EF4-FFF2-40B4-BE49-F238E27FC236}">
                <a16:creationId xmlns:a16="http://schemas.microsoft.com/office/drawing/2014/main" id="{EC4E811E-AEFD-D784-76F4-4E487C51CDE1}"/>
              </a:ext>
            </a:extLst>
          </p:cNvPr>
          <p:cNvGrpSpPr>
            <a:grpSpLocks/>
          </p:cNvGrpSpPr>
          <p:nvPr/>
        </p:nvGrpSpPr>
        <p:grpSpPr bwMode="auto">
          <a:xfrm>
            <a:off x="8268343" y="2245148"/>
            <a:ext cx="4927955" cy="1551789"/>
            <a:chOff x="2342" y="913"/>
            <a:chExt cx="1729" cy="956"/>
          </a:xfrm>
        </p:grpSpPr>
        <p:sp>
          <p:nvSpPr>
            <p:cNvPr id="52" name="AutoShape 21">
              <a:extLst>
                <a:ext uri="{FF2B5EF4-FFF2-40B4-BE49-F238E27FC236}">
                  <a16:creationId xmlns:a16="http://schemas.microsoft.com/office/drawing/2014/main" id="{55250BA7-6982-05AC-6EC8-A3EF1EBFAA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23" y="944"/>
              <a:ext cx="794" cy="907"/>
            </a:xfrm>
            <a:prstGeom prst="roundRect">
              <a:avLst>
                <a:gd name="adj" fmla="val 16667"/>
              </a:avLst>
            </a:prstGeom>
            <a:noFill/>
            <a:ln w="2857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 anchor="ctr">
              <a:spAutoFit/>
            </a:bodyPr>
            <a:lstStyle>
              <a:lvl1pPr algn="ctr">
                <a:lnSpc>
                  <a:spcPct val="90000"/>
                </a:lnSpc>
                <a:spcBef>
                  <a:spcPct val="50000"/>
                </a:spcBef>
                <a:buClr>
                  <a:schemeClr val="bg1"/>
                </a:buClr>
                <a:buFont typeface="Arial" panose="020B0604020202020204" pitchFamily="34" charset="0"/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algn="ctr">
                <a:lnSpc>
                  <a:spcPct val="90000"/>
                </a:lnSpc>
                <a:spcBef>
                  <a:spcPct val="50000"/>
                </a:spcBef>
                <a:buClr>
                  <a:schemeClr val="bg1"/>
                </a:buClr>
                <a:buFont typeface="Arial" panose="020B0604020202020204" pitchFamily="34" charset="0"/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algn="ctr">
                <a:lnSpc>
                  <a:spcPct val="90000"/>
                </a:lnSpc>
                <a:spcBef>
                  <a:spcPct val="50000"/>
                </a:spcBef>
                <a:buClr>
                  <a:schemeClr val="bg1"/>
                </a:buClr>
                <a:buFont typeface="Arial" panose="020B0604020202020204" pitchFamily="34" charset="0"/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algn="ctr">
                <a:lnSpc>
                  <a:spcPct val="90000"/>
                </a:lnSpc>
                <a:spcBef>
                  <a:spcPct val="50000"/>
                </a:spcBef>
                <a:buClr>
                  <a:schemeClr val="bg1"/>
                </a:buClr>
                <a:buFont typeface="Arial" panose="020B0604020202020204" pitchFamily="34" charset="0"/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algn="ctr">
                <a:lnSpc>
                  <a:spcPct val="90000"/>
                </a:lnSpc>
                <a:spcBef>
                  <a:spcPct val="50000"/>
                </a:spcBef>
                <a:buClr>
                  <a:schemeClr val="bg1"/>
                </a:buClr>
                <a:buFont typeface="Arial" panose="020B0604020202020204" pitchFamily="34" charset="0"/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Arial" panose="020B0604020202020204" pitchFamily="34" charset="0"/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Arial" panose="020B0604020202020204" pitchFamily="34" charset="0"/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Arial" panose="020B0604020202020204" pitchFamily="34" charset="0"/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Arial" panose="020B0604020202020204" pitchFamily="34" charset="0"/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endParaRPr lang="ar-JO" altLang="en-US" dirty="0"/>
            </a:p>
          </p:txBody>
        </p:sp>
        <p:sp>
          <p:nvSpPr>
            <p:cNvPr id="53" name="Line 22">
              <a:extLst>
                <a:ext uri="{FF2B5EF4-FFF2-40B4-BE49-F238E27FC236}">
                  <a16:creationId xmlns:a16="http://schemas.microsoft.com/office/drawing/2014/main" id="{8FDC4451-36EA-FD90-7932-4710D47D4E7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80" y="1511"/>
              <a:ext cx="343" cy="0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>
              <a:spAutoFit/>
            </a:bodyPr>
            <a:lstStyle/>
            <a:p>
              <a:endParaRPr lang="en-US"/>
            </a:p>
          </p:txBody>
        </p:sp>
        <p:sp>
          <p:nvSpPr>
            <p:cNvPr id="54" name="Line 23">
              <a:extLst>
                <a:ext uri="{FF2B5EF4-FFF2-40B4-BE49-F238E27FC236}">
                  <a16:creationId xmlns:a16="http://schemas.microsoft.com/office/drawing/2014/main" id="{0FC27BDB-DE92-394D-390B-6DB609AA0E5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78" y="1067"/>
              <a:ext cx="340" cy="0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>
              <a:spAutoFit/>
            </a:bodyPr>
            <a:lstStyle/>
            <a:p>
              <a:endParaRPr lang="en-US"/>
            </a:p>
          </p:txBody>
        </p:sp>
        <p:sp>
          <p:nvSpPr>
            <p:cNvPr id="55" name="Line 24">
              <a:extLst>
                <a:ext uri="{FF2B5EF4-FFF2-40B4-BE49-F238E27FC236}">
                  <a16:creationId xmlns:a16="http://schemas.microsoft.com/office/drawing/2014/main" id="{3F7DC32C-5DD2-792E-7963-B313C4826EC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80" y="1284"/>
              <a:ext cx="343" cy="3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>
              <a:spAutoFit/>
            </a:bodyPr>
            <a:lstStyle/>
            <a:p>
              <a:endParaRPr lang="en-US"/>
            </a:p>
          </p:txBody>
        </p:sp>
        <p:sp>
          <p:nvSpPr>
            <p:cNvPr id="56" name="Line 25">
              <a:extLst>
                <a:ext uri="{FF2B5EF4-FFF2-40B4-BE49-F238E27FC236}">
                  <a16:creationId xmlns:a16="http://schemas.microsoft.com/office/drawing/2014/main" id="{0EE6A5AC-73B6-80FF-63F7-8EE0598447D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619" y="1057"/>
              <a:ext cx="225" cy="1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>
              <a:spAutoFit/>
            </a:bodyPr>
            <a:lstStyle/>
            <a:p>
              <a:endParaRPr lang="en-US"/>
            </a:p>
          </p:txBody>
        </p:sp>
        <p:sp>
          <p:nvSpPr>
            <p:cNvPr id="57" name="Line 26">
              <a:extLst>
                <a:ext uri="{FF2B5EF4-FFF2-40B4-BE49-F238E27FC236}">
                  <a16:creationId xmlns:a16="http://schemas.microsoft.com/office/drawing/2014/main" id="{EE7FCB72-4D68-0E2C-5B35-E981F05588E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19" y="1171"/>
              <a:ext cx="225" cy="0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>
              <a:spAutoFit/>
            </a:bodyPr>
            <a:lstStyle/>
            <a:p>
              <a:endParaRPr lang="en-US"/>
            </a:p>
          </p:txBody>
        </p:sp>
        <p:sp>
          <p:nvSpPr>
            <p:cNvPr id="58" name="Text Box 27">
              <a:extLst>
                <a:ext uri="{FF2B5EF4-FFF2-40B4-BE49-F238E27FC236}">
                  <a16:creationId xmlns:a16="http://schemas.microsoft.com/office/drawing/2014/main" id="{E56240CB-4B5E-F6D8-3413-8DEAF3212AD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07" y="1284"/>
              <a:ext cx="227" cy="2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algn="ctr">
                <a:lnSpc>
                  <a:spcPct val="90000"/>
                </a:lnSpc>
                <a:spcBef>
                  <a:spcPct val="50000"/>
                </a:spcBef>
                <a:buClr>
                  <a:schemeClr val="bg1"/>
                </a:buClr>
                <a:buFont typeface="Arial" panose="020B0604020202020204" pitchFamily="34" charset="0"/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algn="ctr">
                <a:lnSpc>
                  <a:spcPct val="90000"/>
                </a:lnSpc>
                <a:spcBef>
                  <a:spcPct val="50000"/>
                </a:spcBef>
                <a:buClr>
                  <a:schemeClr val="bg1"/>
                </a:buClr>
                <a:buFont typeface="Arial" panose="020B0604020202020204" pitchFamily="34" charset="0"/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algn="ctr">
                <a:lnSpc>
                  <a:spcPct val="90000"/>
                </a:lnSpc>
                <a:spcBef>
                  <a:spcPct val="50000"/>
                </a:spcBef>
                <a:buClr>
                  <a:schemeClr val="bg1"/>
                </a:buClr>
                <a:buFont typeface="Arial" panose="020B0604020202020204" pitchFamily="34" charset="0"/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algn="ctr">
                <a:lnSpc>
                  <a:spcPct val="90000"/>
                </a:lnSpc>
                <a:spcBef>
                  <a:spcPct val="50000"/>
                </a:spcBef>
                <a:buClr>
                  <a:schemeClr val="bg1"/>
                </a:buClr>
                <a:buFont typeface="Arial" panose="020B0604020202020204" pitchFamily="34" charset="0"/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algn="ctr">
                <a:lnSpc>
                  <a:spcPct val="90000"/>
                </a:lnSpc>
                <a:spcBef>
                  <a:spcPct val="50000"/>
                </a:spcBef>
                <a:buClr>
                  <a:schemeClr val="bg1"/>
                </a:buClr>
                <a:buFont typeface="Arial" panose="020B0604020202020204" pitchFamily="34" charset="0"/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Arial" panose="020B0604020202020204" pitchFamily="34" charset="0"/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Arial" panose="020B0604020202020204" pitchFamily="34" charset="0"/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Arial" panose="020B0604020202020204" pitchFamily="34" charset="0"/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Arial" panose="020B0604020202020204" pitchFamily="34" charset="0"/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r>
                <a:rPr lang="en-US" altLang="en-US" sz="3200" dirty="0">
                  <a:solidFill>
                    <a:schemeClr val="accent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?</a:t>
              </a:r>
            </a:p>
          </p:txBody>
        </p:sp>
        <p:sp>
          <p:nvSpPr>
            <p:cNvPr id="59" name="Line 28">
              <a:extLst>
                <a:ext uri="{FF2B5EF4-FFF2-40B4-BE49-F238E27FC236}">
                  <a16:creationId xmlns:a16="http://schemas.microsoft.com/office/drawing/2014/main" id="{CFA9268B-B9C4-D5DF-3CAD-B1AFE6DEB85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80" y="1738"/>
              <a:ext cx="343" cy="2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>
              <a:spAutoFit/>
            </a:bodyPr>
            <a:lstStyle/>
            <a:p>
              <a:endParaRPr lang="en-US"/>
            </a:p>
          </p:txBody>
        </p:sp>
        <p:sp>
          <p:nvSpPr>
            <p:cNvPr id="60" name="Line 29">
              <a:extLst>
                <a:ext uri="{FF2B5EF4-FFF2-40B4-BE49-F238E27FC236}">
                  <a16:creationId xmlns:a16="http://schemas.microsoft.com/office/drawing/2014/main" id="{EE3A1521-2C4C-9B6E-F104-5A501A4FE79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17" y="1284"/>
              <a:ext cx="227" cy="0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>
              <a:spAutoFit/>
            </a:bodyPr>
            <a:lstStyle/>
            <a:p>
              <a:endParaRPr lang="en-US"/>
            </a:p>
          </p:txBody>
        </p:sp>
        <p:sp>
          <p:nvSpPr>
            <p:cNvPr id="61" name="Line 30">
              <a:extLst>
                <a:ext uri="{FF2B5EF4-FFF2-40B4-BE49-F238E27FC236}">
                  <a16:creationId xmlns:a16="http://schemas.microsoft.com/office/drawing/2014/main" id="{701549CA-870A-4DE0-531B-6915B11DA7C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17" y="1397"/>
              <a:ext cx="227" cy="0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>
              <a:spAutoFit/>
            </a:bodyPr>
            <a:lstStyle/>
            <a:p>
              <a:endParaRPr lang="en-US"/>
            </a:p>
          </p:txBody>
        </p:sp>
        <p:sp>
          <p:nvSpPr>
            <p:cNvPr id="62" name="Line 31">
              <a:extLst>
                <a:ext uri="{FF2B5EF4-FFF2-40B4-BE49-F238E27FC236}">
                  <a16:creationId xmlns:a16="http://schemas.microsoft.com/office/drawing/2014/main" id="{249ACF3C-F400-3579-173E-0E02BE8693B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619" y="1511"/>
              <a:ext cx="225" cy="1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>
              <a:spAutoFit/>
            </a:bodyPr>
            <a:lstStyle/>
            <a:p>
              <a:endParaRPr lang="en-US"/>
            </a:p>
          </p:txBody>
        </p:sp>
        <p:sp>
          <p:nvSpPr>
            <p:cNvPr id="63" name="Line 32">
              <a:extLst>
                <a:ext uri="{FF2B5EF4-FFF2-40B4-BE49-F238E27FC236}">
                  <a16:creationId xmlns:a16="http://schemas.microsoft.com/office/drawing/2014/main" id="{FB9567C7-A23D-E6F7-FE39-667A6B362A2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19" y="1625"/>
              <a:ext cx="225" cy="0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>
              <a:spAutoFit/>
            </a:bodyPr>
            <a:lstStyle/>
            <a:p>
              <a:endParaRPr lang="en-US"/>
            </a:p>
          </p:txBody>
        </p:sp>
        <p:sp>
          <p:nvSpPr>
            <p:cNvPr id="64" name="Line 33">
              <a:extLst>
                <a:ext uri="{FF2B5EF4-FFF2-40B4-BE49-F238E27FC236}">
                  <a16:creationId xmlns:a16="http://schemas.microsoft.com/office/drawing/2014/main" id="{C43B16C5-D738-6890-9D80-D15E5AFCDD3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17" y="1738"/>
              <a:ext cx="227" cy="0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>
              <a:spAutoFit/>
            </a:bodyPr>
            <a:lstStyle/>
            <a:p>
              <a:endParaRPr lang="en-US"/>
            </a:p>
          </p:txBody>
        </p:sp>
        <p:sp>
          <p:nvSpPr>
            <p:cNvPr id="65" name="Text Box 34">
              <a:extLst>
                <a:ext uri="{FF2B5EF4-FFF2-40B4-BE49-F238E27FC236}">
                  <a16:creationId xmlns:a16="http://schemas.microsoft.com/office/drawing/2014/main" id="{8189584E-AC3A-5278-D26A-C4CEA4583E2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42" y="913"/>
              <a:ext cx="113" cy="9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algn="ctr">
                <a:lnSpc>
                  <a:spcPct val="90000"/>
                </a:lnSpc>
                <a:spcBef>
                  <a:spcPct val="50000"/>
                </a:spcBef>
                <a:buClr>
                  <a:schemeClr val="bg1"/>
                </a:buClr>
                <a:buFont typeface="Arial" panose="020B0604020202020204" pitchFamily="34" charset="0"/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algn="ctr">
                <a:lnSpc>
                  <a:spcPct val="90000"/>
                </a:lnSpc>
                <a:spcBef>
                  <a:spcPct val="50000"/>
                </a:spcBef>
                <a:buClr>
                  <a:schemeClr val="bg1"/>
                </a:buClr>
                <a:buFont typeface="Arial" panose="020B0604020202020204" pitchFamily="34" charset="0"/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algn="ctr">
                <a:lnSpc>
                  <a:spcPct val="90000"/>
                </a:lnSpc>
                <a:spcBef>
                  <a:spcPct val="50000"/>
                </a:spcBef>
                <a:buClr>
                  <a:schemeClr val="bg1"/>
                </a:buClr>
                <a:buFont typeface="Arial" panose="020B0604020202020204" pitchFamily="34" charset="0"/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algn="ctr">
                <a:lnSpc>
                  <a:spcPct val="90000"/>
                </a:lnSpc>
                <a:spcBef>
                  <a:spcPct val="50000"/>
                </a:spcBef>
                <a:buClr>
                  <a:schemeClr val="bg1"/>
                </a:buClr>
                <a:buFont typeface="Arial" panose="020B0604020202020204" pitchFamily="34" charset="0"/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algn="ctr">
                <a:lnSpc>
                  <a:spcPct val="90000"/>
                </a:lnSpc>
                <a:spcBef>
                  <a:spcPct val="50000"/>
                </a:spcBef>
                <a:buClr>
                  <a:schemeClr val="bg1"/>
                </a:buClr>
                <a:buFont typeface="Arial" panose="020B0604020202020204" pitchFamily="34" charset="0"/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Arial" panose="020B0604020202020204" pitchFamily="34" charset="0"/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Arial" panose="020B0604020202020204" pitchFamily="34" charset="0"/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Arial" panose="020B0604020202020204" pitchFamily="34" charset="0"/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Arial" panose="020B0604020202020204" pitchFamily="34" charset="0"/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120000"/>
                </a:lnSpc>
                <a:spcBef>
                  <a:spcPct val="0"/>
                </a:spcBef>
              </a:pPr>
              <a:r>
                <a:rPr lang="en-US" altLang="en-US" sz="2000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w</a:t>
              </a:r>
            </a:p>
            <a:p>
              <a:pPr>
                <a:lnSpc>
                  <a:spcPct val="120000"/>
                </a:lnSpc>
                <a:spcBef>
                  <a:spcPct val="0"/>
                </a:spcBef>
              </a:pPr>
              <a:r>
                <a:rPr lang="en-US" altLang="en-US" sz="2000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</a:p>
            <a:p>
              <a:pPr>
                <a:lnSpc>
                  <a:spcPct val="120000"/>
                </a:lnSpc>
                <a:spcBef>
                  <a:spcPct val="0"/>
                </a:spcBef>
              </a:pPr>
              <a:r>
                <a:rPr lang="en-US" altLang="en-US" sz="2000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</a:p>
            <a:p>
              <a:pPr>
                <a:lnSpc>
                  <a:spcPct val="120000"/>
                </a:lnSpc>
                <a:spcBef>
                  <a:spcPct val="0"/>
                </a:spcBef>
              </a:pPr>
              <a:r>
                <a:rPr lang="en-US" altLang="en-US" sz="2000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z</a:t>
              </a:r>
            </a:p>
          </p:txBody>
        </p:sp>
        <p:sp>
          <p:nvSpPr>
            <p:cNvPr id="66" name="Text Box 35">
              <a:extLst>
                <a:ext uri="{FF2B5EF4-FFF2-40B4-BE49-F238E27FC236}">
                  <a16:creationId xmlns:a16="http://schemas.microsoft.com/office/drawing/2014/main" id="{197D461A-B70F-E11F-8C9F-C7962CFA519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44" y="931"/>
              <a:ext cx="227" cy="9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algn="ctr">
                <a:lnSpc>
                  <a:spcPct val="90000"/>
                </a:lnSpc>
                <a:spcBef>
                  <a:spcPct val="50000"/>
                </a:spcBef>
                <a:buClr>
                  <a:schemeClr val="bg1"/>
                </a:buClr>
                <a:buFont typeface="Arial" panose="020B0604020202020204" pitchFamily="34" charset="0"/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algn="ctr">
                <a:lnSpc>
                  <a:spcPct val="90000"/>
                </a:lnSpc>
                <a:spcBef>
                  <a:spcPct val="50000"/>
                </a:spcBef>
                <a:buClr>
                  <a:schemeClr val="bg1"/>
                </a:buClr>
                <a:buFont typeface="Arial" panose="020B0604020202020204" pitchFamily="34" charset="0"/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algn="ctr">
                <a:lnSpc>
                  <a:spcPct val="90000"/>
                </a:lnSpc>
                <a:spcBef>
                  <a:spcPct val="50000"/>
                </a:spcBef>
                <a:buClr>
                  <a:schemeClr val="bg1"/>
                </a:buClr>
                <a:buFont typeface="Arial" panose="020B0604020202020204" pitchFamily="34" charset="0"/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algn="ctr">
                <a:lnSpc>
                  <a:spcPct val="90000"/>
                </a:lnSpc>
                <a:spcBef>
                  <a:spcPct val="50000"/>
                </a:spcBef>
                <a:buClr>
                  <a:schemeClr val="bg1"/>
                </a:buClr>
                <a:buFont typeface="Arial" panose="020B0604020202020204" pitchFamily="34" charset="0"/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algn="ctr">
                <a:lnSpc>
                  <a:spcPct val="90000"/>
                </a:lnSpc>
                <a:spcBef>
                  <a:spcPct val="50000"/>
                </a:spcBef>
                <a:buClr>
                  <a:schemeClr val="bg1"/>
                </a:buClr>
                <a:buFont typeface="Arial" panose="020B0604020202020204" pitchFamily="34" charset="0"/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Arial" panose="020B0604020202020204" pitchFamily="34" charset="0"/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Arial" panose="020B0604020202020204" pitchFamily="34" charset="0"/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Arial" panose="020B0604020202020204" pitchFamily="34" charset="0"/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Arial" panose="020B0604020202020204" pitchFamily="34" charset="0"/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lnSpc>
                  <a:spcPct val="70000"/>
                </a:lnSpc>
                <a:spcBef>
                  <a:spcPct val="0"/>
                </a:spcBef>
              </a:pPr>
              <a:r>
                <a:rPr lang="en-US" altLang="en-US" sz="2000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</a:p>
            <a:p>
              <a:pPr>
                <a:lnSpc>
                  <a:spcPct val="70000"/>
                </a:lnSpc>
                <a:spcBef>
                  <a:spcPct val="0"/>
                </a:spcBef>
              </a:pPr>
              <a:r>
                <a:rPr lang="en-US" altLang="en-US" sz="2000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b</a:t>
              </a:r>
            </a:p>
            <a:p>
              <a:pPr>
                <a:lnSpc>
                  <a:spcPct val="70000"/>
                </a:lnSpc>
                <a:spcBef>
                  <a:spcPct val="0"/>
                </a:spcBef>
              </a:pPr>
              <a:r>
                <a:rPr lang="en-US" altLang="en-US" sz="2000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</a:p>
            <a:p>
              <a:pPr>
                <a:lnSpc>
                  <a:spcPct val="70000"/>
                </a:lnSpc>
                <a:spcBef>
                  <a:spcPct val="0"/>
                </a:spcBef>
              </a:pPr>
              <a:r>
                <a:rPr lang="en-US" altLang="en-US" sz="2000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</a:t>
              </a:r>
            </a:p>
            <a:p>
              <a:pPr>
                <a:lnSpc>
                  <a:spcPct val="70000"/>
                </a:lnSpc>
                <a:spcBef>
                  <a:spcPct val="0"/>
                </a:spcBef>
              </a:pPr>
              <a:r>
                <a:rPr lang="en-US" altLang="en-US" sz="2000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e</a:t>
              </a:r>
            </a:p>
            <a:p>
              <a:pPr>
                <a:lnSpc>
                  <a:spcPct val="70000"/>
                </a:lnSpc>
                <a:spcBef>
                  <a:spcPct val="0"/>
                </a:spcBef>
              </a:pPr>
              <a:r>
                <a:rPr lang="en-US" altLang="en-US" sz="2000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f</a:t>
              </a:r>
            </a:p>
            <a:p>
              <a:pPr>
                <a:lnSpc>
                  <a:spcPct val="70000"/>
                </a:lnSpc>
                <a:spcBef>
                  <a:spcPct val="0"/>
                </a:spcBef>
              </a:pPr>
              <a:r>
                <a:rPr lang="en-US" altLang="en-US" sz="2000" i="1">
                  <a:latin typeface="Times New Roman" panose="02020603050405020304" pitchFamily="18" charset="0"/>
                  <a:cs typeface="Times New Roman" panose="02020603050405020304" pitchFamily="18" charset="0"/>
                </a:rPr>
                <a:t>g</a:t>
              </a:r>
            </a:p>
          </p:txBody>
        </p:sp>
      </p:grpSp>
      <p:sp>
        <p:nvSpPr>
          <p:cNvPr id="67" name="AutoShape 181">
            <a:extLst>
              <a:ext uri="{FF2B5EF4-FFF2-40B4-BE49-F238E27FC236}">
                <a16:creationId xmlns:a16="http://schemas.microsoft.com/office/drawing/2014/main" id="{A84710A1-0F31-31F0-A2B3-B8A93632E6AB}"/>
              </a:ext>
            </a:extLst>
          </p:cNvPr>
          <p:cNvSpPr>
            <a:spLocks/>
          </p:cNvSpPr>
          <p:nvPr/>
        </p:nvSpPr>
        <p:spPr bwMode="auto">
          <a:xfrm>
            <a:off x="9421725" y="4063793"/>
            <a:ext cx="1545098" cy="331990"/>
          </a:xfrm>
          <a:prstGeom prst="borderCallout1">
            <a:avLst>
              <a:gd name="adj1" fmla="val 60742"/>
              <a:gd name="adj2" fmla="val 1051"/>
              <a:gd name="adj3" fmla="val -109733"/>
              <a:gd name="adj4" fmla="val -18923"/>
            </a:avLst>
          </a:prstGeom>
          <a:noFill/>
          <a:ln w="28575" algn="ctr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 algn="ctr">
              <a:lnSpc>
                <a:spcPct val="90000"/>
              </a:lnSpc>
              <a:spcBef>
                <a:spcPct val="50000"/>
              </a:spcBef>
              <a:buClr>
                <a:schemeClr val="bg1"/>
              </a:buClr>
              <a:buFont typeface="Arial" panose="020B0604020202020204" pitchFamily="34" charset="0"/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ctr">
              <a:lnSpc>
                <a:spcPct val="90000"/>
              </a:lnSpc>
              <a:spcBef>
                <a:spcPct val="50000"/>
              </a:spcBef>
              <a:buClr>
                <a:schemeClr val="bg1"/>
              </a:buClr>
              <a:buFont typeface="Arial" panose="020B0604020202020204" pitchFamily="34" charset="0"/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ctr">
              <a:lnSpc>
                <a:spcPct val="90000"/>
              </a:lnSpc>
              <a:spcBef>
                <a:spcPct val="50000"/>
              </a:spcBef>
              <a:buClr>
                <a:schemeClr val="bg1"/>
              </a:buClr>
              <a:buFont typeface="Arial" panose="020B0604020202020204" pitchFamily="34" charset="0"/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ctr">
              <a:lnSpc>
                <a:spcPct val="90000"/>
              </a:lnSpc>
              <a:spcBef>
                <a:spcPct val="50000"/>
              </a:spcBef>
              <a:buClr>
                <a:schemeClr val="bg1"/>
              </a:buClr>
              <a:buFont typeface="Arial" panose="020B0604020202020204" pitchFamily="34" charset="0"/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ctr">
              <a:lnSpc>
                <a:spcPct val="90000"/>
              </a:lnSpc>
              <a:spcBef>
                <a:spcPct val="50000"/>
              </a:spcBef>
              <a:buClr>
                <a:schemeClr val="bg1"/>
              </a:buClr>
              <a:buFont typeface="Arial" panose="020B0604020202020204" pitchFamily="34" charset="0"/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Arial" panose="020B0604020202020204" pitchFamily="34" charset="0"/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Arial" panose="020B0604020202020204" pitchFamily="34" charset="0"/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Arial" panose="020B0604020202020204" pitchFamily="34" charset="0"/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Arial" panose="020B0604020202020204" pitchFamily="34" charset="0"/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BCD </a:t>
            </a:r>
            <a:r>
              <a:rPr lang="en-US" alt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code</a:t>
            </a:r>
          </a:p>
        </p:txBody>
      </p:sp>
      <p:grpSp>
        <p:nvGrpSpPr>
          <p:cNvPr id="74" name="Group 178">
            <a:extLst>
              <a:ext uri="{FF2B5EF4-FFF2-40B4-BE49-F238E27FC236}">
                <a16:creationId xmlns:a16="http://schemas.microsoft.com/office/drawing/2014/main" id="{92BFB1C4-E408-98AF-9299-F5E62A24B438}"/>
              </a:ext>
            </a:extLst>
          </p:cNvPr>
          <p:cNvGrpSpPr>
            <a:grpSpLocks/>
          </p:cNvGrpSpPr>
          <p:nvPr/>
        </p:nvGrpSpPr>
        <p:grpSpPr bwMode="auto">
          <a:xfrm>
            <a:off x="9041732" y="2384521"/>
            <a:ext cx="133350" cy="1308100"/>
            <a:chOff x="2634" y="981"/>
            <a:chExt cx="84" cy="824"/>
          </a:xfrm>
        </p:grpSpPr>
        <p:sp>
          <p:nvSpPr>
            <p:cNvPr id="75" name="AutoShape 179">
              <a:extLst>
                <a:ext uri="{FF2B5EF4-FFF2-40B4-BE49-F238E27FC236}">
                  <a16:creationId xmlns:a16="http://schemas.microsoft.com/office/drawing/2014/main" id="{92764EAB-DE2D-FD5A-4600-A7A4D85B222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675" y="981"/>
              <a:ext cx="43" cy="824"/>
            </a:xfrm>
            <a:prstGeom prst="leftBracket">
              <a:avLst>
                <a:gd name="adj" fmla="val 159690"/>
              </a:avLst>
            </a:prstGeom>
            <a:noFill/>
            <a:ln w="28575" algn="ctr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 anchor="ctr">
              <a:spAutoFit/>
            </a:bodyPr>
            <a:lstStyle>
              <a:lvl1pPr algn="ctr">
                <a:lnSpc>
                  <a:spcPct val="90000"/>
                </a:lnSpc>
                <a:spcBef>
                  <a:spcPct val="50000"/>
                </a:spcBef>
                <a:buClr>
                  <a:schemeClr val="bg1"/>
                </a:buClr>
                <a:buFont typeface="Arial" panose="020B0604020202020204" pitchFamily="34" charset="0"/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algn="ctr">
                <a:lnSpc>
                  <a:spcPct val="90000"/>
                </a:lnSpc>
                <a:spcBef>
                  <a:spcPct val="50000"/>
                </a:spcBef>
                <a:buClr>
                  <a:schemeClr val="bg1"/>
                </a:buClr>
                <a:buFont typeface="Arial" panose="020B0604020202020204" pitchFamily="34" charset="0"/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algn="ctr">
                <a:lnSpc>
                  <a:spcPct val="90000"/>
                </a:lnSpc>
                <a:spcBef>
                  <a:spcPct val="50000"/>
                </a:spcBef>
                <a:buClr>
                  <a:schemeClr val="bg1"/>
                </a:buClr>
                <a:buFont typeface="Arial" panose="020B0604020202020204" pitchFamily="34" charset="0"/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algn="ctr">
                <a:lnSpc>
                  <a:spcPct val="90000"/>
                </a:lnSpc>
                <a:spcBef>
                  <a:spcPct val="50000"/>
                </a:spcBef>
                <a:buClr>
                  <a:schemeClr val="bg1"/>
                </a:buClr>
                <a:buFont typeface="Arial" panose="020B0604020202020204" pitchFamily="34" charset="0"/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algn="ctr">
                <a:lnSpc>
                  <a:spcPct val="90000"/>
                </a:lnSpc>
                <a:spcBef>
                  <a:spcPct val="50000"/>
                </a:spcBef>
                <a:buClr>
                  <a:schemeClr val="bg1"/>
                </a:buClr>
                <a:buFont typeface="Arial" panose="020B0604020202020204" pitchFamily="34" charset="0"/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Arial" panose="020B0604020202020204" pitchFamily="34" charset="0"/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Arial" panose="020B0604020202020204" pitchFamily="34" charset="0"/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Arial" panose="020B0604020202020204" pitchFamily="34" charset="0"/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Arial" panose="020B0604020202020204" pitchFamily="34" charset="0"/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endParaRPr lang="ar-JO" altLang="en-US"/>
            </a:p>
          </p:txBody>
        </p:sp>
        <p:sp>
          <p:nvSpPr>
            <p:cNvPr id="76" name="AutoShape 180">
              <a:extLst>
                <a:ext uri="{FF2B5EF4-FFF2-40B4-BE49-F238E27FC236}">
                  <a16:creationId xmlns:a16="http://schemas.microsoft.com/office/drawing/2014/main" id="{3CC8CA53-CD0D-7379-0961-14F86E2F676D}"/>
                </a:ext>
              </a:extLst>
            </p:cNvPr>
            <p:cNvSpPr>
              <a:spLocks/>
            </p:cNvSpPr>
            <p:nvPr/>
          </p:nvSpPr>
          <p:spPr bwMode="auto">
            <a:xfrm>
              <a:off x="2634" y="981"/>
              <a:ext cx="43" cy="824"/>
            </a:xfrm>
            <a:prstGeom prst="leftBracket">
              <a:avLst>
                <a:gd name="adj" fmla="val 159690"/>
              </a:avLst>
            </a:prstGeom>
            <a:noFill/>
            <a:ln w="28575" algn="ctr">
              <a:solidFill>
                <a:schemeClr val="accent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 anchor="ctr">
              <a:spAutoFit/>
            </a:bodyPr>
            <a:lstStyle>
              <a:lvl1pPr algn="ctr">
                <a:lnSpc>
                  <a:spcPct val="90000"/>
                </a:lnSpc>
                <a:spcBef>
                  <a:spcPct val="50000"/>
                </a:spcBef>
                <a:buClr>
                  <a:schemeClr val="bg1"/>
                </a:buClr>
                <a:buFont typeface="Arial" panose="020B0604020202020204" pitchFamily="34" charset="0"/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algn="ctr">
                <a:lnSpc>
                  <a:spcPct val="90000"/>
                </a:lnSpc>
                <a:spcBef>
                  <a:spcPct val="50000"/>
                </a:spcBef>
                <a:buClr>
                  <a:schemeClr val="bg1"/>
                </a:buClr>
                <a:buFont typeface="Arial" panose="020B0604020202020204" pitchFamily="34" charset="0"/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algn="ctr">
                <a:lnSpc>
                  <a:spcPct val="90000"/>
                </a:lnSpc>
                <a:spcBef>
                  <a:spcPct val="50000"/>
                </a:spcBef>
                <a:buClr>
                  <a:schemeClr val="bg1"/>
                </a:buClr>
                <a:buFont typeface="Arial" panose="020B0604020202020204" pitchFamily="34" charset="0"/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algn="ctr">
                <a:lnSpc>
                  <a:spcPct val="90000"/>
                </a:lnSpc>
                <a:spcBef>
                  <a:spcPct val="50000"/>
                </a:spcBef>
                <a:buClr>
                  <a:schemeClr val="bg1"/>
                </a:buClr>
                <a:buFont typeface="Arial" panose="020B0604020202020204" pitchFamily="34" charset="0"/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algn="ctr">
                <a:lnSpc>
                  <a:spcPct val="90000"/>
                </a:lnSpc>
                <a:spcBef>
                  <a:spcPct val="50000"/>
                </a:spcBef>
                <a:buClr>
                  <a:schemeClr val="bg1"/>
                </a:buClr>
                <a:buFont typeface="Arial" panose="020B0604020202020204" pitchFamily="34" charset="0"/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Arial" panose="020B0604020202020204" pitchFamily="34" charset="0"/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Arial" panose="020B0604020202020204" pitchFamily="34" charset="0"/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Arial" panose="020B0604020202020204" pitchFamily="34" charset="0"/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Arial" panose="020B0604020202020204" pitchFamily="34" charset="0"/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endParaRPr lang="ar-JO" altLang="en-US"/>
            </a:p>
          </p:txBody>
        </p:sp>
      </p:grpSp>
      <p:graphicFrame>
        <p:nvGraphicFramePr>
          <p:cNvPr id="114" name="Group 102">
            <a:extLst>
              <a:ext uri="{FF2B5EF4-FFF2-40B4-BE49-F238E27FC236}">
                <a16:creationId xmlns:a16="http://schemas.microsoft.com/office/drawing/2014/main" id="{DBF1A404-18AC-834D-2A71-CB06122D3C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2233004"/>
              </p:ext>
            </p:extLst>
          </p:nvPr>
        </p:nvGraphicFramePr>
        <p:xfrm>
          <a:off x="8321704" y="4805874"/>
          <a:ext cx="4927614" cy="3844252"/>
        </p:xfrm>
        <a:graphic>
          <a:graphicData uri="http://schemas.openxmlformats.org/drawingml/2006/table">
            <a:tbl>
              <a:tblPr/>
              <a:tblGrid>
                <a:gridCol w="2707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1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828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8284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8284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8284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273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398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88111">
                <a:tc rowSpan="2"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1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y</a:t>
                      </a:r>
                      <a:endParaRPr kumimoji="0" lang="en-US" sz="2000" b="1" i="1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marL="0" marR="0" marT="0" marB="0"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2000" b="1" i="1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marL="0" marR="0" marT="0" marB="0"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8111"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685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  <a:endParaRPr kumimoji="0" 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7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marL="0" marR="0" marT="0" marB="0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7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9256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7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7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marL="0" marR="0" marT="0" marB="0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  <a:endParaRPr kumimoji="0" 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 gridSpan="2"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x</a:t>
                      </a:r>
                    </a:p>
                  </a:txBody>
                  <a:tcPr marL="0" marR="0" marT="0" marB="0" anchor="ctr" horzOverflow="overflow"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89199">
                <a:tc rowSpan="2" grid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w</a:t>
                      </a: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996600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x</a:t>
                      </a:r>
                    </a:p>
                  </a:txBody>
                  <a:tcPr marL="0" marR="0" marT="0" marB="0" horzOverflow="overflow"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996600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x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996600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x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996600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x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92566"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996600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x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996600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x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7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marL="0" marR="0" marT="0" marB="0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7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9345">
                <a:tc rowSpan="2"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7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Arial" charset="0"/>
                        </a:rPr>
                        <a:t>z</a:t>
                      </a:r>
                    </a:p>
                  </a:txBody>
                  <a:tcPr marL="0" marR="0" marT="0" marB="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7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2000" b="1" i="0" u="none" strike="noStrike" cap="none" normalizeH="0" baseline="-250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7503"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7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rgbClr val="CC3300"/>
                        </a:buClr>
                        <a:buSzPct val="100000"/>
                        <a:buFont typeface="Wingdings" pitchFamily="2" charset="2"/>
                        <a:buNone/>
                        <a:tabLst/>
                      </a:pPr>
                      <a:endParaRPr kumimoji="0" lang="en-US" sz="7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marL="0" marR="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pSp>
        <p:nvGrpSpPr>
          <p:cNvPr id="132" name="Group 131">
            <a:extLst>
              <a:ext uri="{FF2B5EF4-FFF2-40B4-BE49-F238E27FC236}">
                <a16:creationId xmlns:a16="http://schemas.microsoft.com/office/drawing/2014/main" id="{B99316EB-2F85-5A6A-05C4-B8F48451A1D0}"/>
              </a:ext>
            </a:extLst>
          </p:cNvPr>
          <p:cNvGrpSpPr/>
          <p:nvPr/>
        </p:nvGrpSpPr>
        <p:grpSpPr>
          <a:xfrm>
            <a:off x="8800636" y="5354520"/>
            <a:ext cx="4132513" cy="2812830"/>
            <a:chOff x="9422323" y="4458578"/>
            <a:chExt cx="2049463" cy="1350962"/>
          </a:xfrm>
        </p:grpSpPr>
        <p:sp>
          <p:nvSpPr>
            <p:cNvPr id="115" name="AutoShape 182">
              <a:extLst>
                <a:ext uri="{FF2B5EF4-FFF2-40B4-BE49-F238E27FC236}">
                  <a16:creationId xmlns:a16="http://schemas.microsoft.com/office/drawing/2014/main" id="{76019FFE-9815-B6D2-99F0-C598802D35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11236" y="5174540"/>
              <a:ext cx="1695450" cy="474663"/>
            </a:xfrm>
            <a:prstGeom prst="roundRect">
              <a:avLst>
                <a:gd name="adj" fmla="val 16667"/>
              </a:avLst>
            </a:prstGeom>
            <a:noFill/>
            <a:ln w="28575" algn="ctr">
              <a:solidFill>
                <a:srgbClr val="CC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 anchor="ctr">
              <a:spAutoFit/>
            </a:bodyPr>
            <a:lstStyle>
              <a:lvl1pPr algn="ctr">
                <a:lnSpc>
                  <a:spcPct val="90000"/>
                </a:lnSpc>
                <a:spcBef>
                  <a:spcPct val="50000"/>
                </a:spcBef>
                <a:buClr>
                  <a:schemeClr val="bg1"/>
                </a:buClr>
                <a:buFont typeface="Arial" panose="020B0604020202020204" pitchFamily="34" charset="0"/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algn="ctr">
                <a:lnSpc>
                  <a:spcPct val="90000"/>
                </a:lnSpc>
                <a:spcBef>
                  <a:spcPct val="50000"/>
                </a:spcBef>
                <a:buClr>
                  <a:schemeClr val="bg1"/>
                </a:buClr>
                <a:buFont typeface="Arial" panose="020B0604020202020204" pitchFamily="34" charset="0"/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algn="ctr">
                <a:lnSpc>
                  <a:spcPct val="90000"/>
                </a:lnSpc>
                <a:spcBef>
                  <a:spcPct val="50000"/>
                </a:spcBef>
                <a:buClr>
                  <a:schemeClr val="bg1"/>
                </a:buClr>
                <a:buFont typeface="Arial" panose="020B0604020202020204" pitchFamily="34" charset="0"/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algn="ctr">
                <a:lnSpc>
                  <a:spcPct val="90000"/>
                </a:lnSpc>
                <a:spcBef>
                  <a:spcPct val="50000"/>
                </a:spcBef>
                <a:buClr>
                  <a:schemeClr val="bg1"/>
                </a:buClr>
                <a:buFont typeface="Arial" panose="020B0604020202020204" pitchFamily="34" charset="0"/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algn="ctr">
                <a:lnSpc>
                  <a:spcPct val="90000"/>
                </a:lnSpc>
                <a:spcBef>
                  <a:spcPct val="50000"/>
                </a:spcBef>
                <a:buClr>
                  <a:schemeClr val="bg1"/>
                </a:buClr>
                <a:buFont typeface="Arial" panose="020B0604020202020204" pitchFamily="34" charset="0"/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Arial" panose="020B0604020202020204" pitchFamily="34" charset="0"/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Arial" panose="020B0604020202020204" pitchFamily="34" charset="0"/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Arial" panose="020B0604020202020204" pitchFamily="34" charset="0"/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Arial" panose="020B0604020202020204" pitchFamily="34" charset="0"/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endParaRPr lang="ar-JO" altLang="en-US" dirty="0"/>
            </a:p>
          </p:txBody>
        </p:sp>
        <p:sp>
          <p:nvSpPr>
            <p:cNvPr id="116" name="AutoShape 183">
              <a:extLst>
                <a:ext uri="{FF2B5EF4-FFF2-40B4-BE49-F238E27FC236}">
                  <a16:creationId xmlns:a16="http://schemas.microsoft.com/office/drawing/2014/main" id="{6C577396-CF39-29CF-6661-44E0E94728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11348" y="4603040"/>
              <a:ext cx="793750" cy="1041400"/>
            </a:xfrm>
            <a:prstGeom prst="roundRect">
              <a:avLst>
                <a:gd name="adj" fmla="val 16667"/>
              </a:avLst>
            </a:prstGeom>
            <a:noFill/>
            <a:ln w="28575" algn="ctr">
              <a:solidFill>
                <a:srgbClr val="00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 anchor="ctr">
              <a:spAutoFit/>
            </a:bodyPr>
            <a:lstStyle>
              <a:lvl1pPr algn="ctr">
                <a:lnSpc>
                  <a:spcPct val="90000"/>
                </a:lnSpc>
                <a:spcBef>
                  <a:spcPct val="50000"/>
                </a:spcBef>
                <a:buClr>
                  <a:schemeClr val="bg1"/>
                </a:buClr>
                <a:buFont typeface="Arial" panose="020B0604020202020204" pitchFamily="34" charset="0"/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algn="ctr">
                <a:lnSpc>
                  <a:spcPct val="90000"/>
                </a:lnSpc>
                <a:spcBef>
                  <a:spcPct val="50000"/>
                </a:spcBef>
                <a:buClr>
                  <a:schemeClr val="bg1"/>
                </a:buClr>
                <a:buFont typeface="Arial" panose="020B0604020202020204" pitchFamily="34" charset="0"/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algn="ctr">
                <a:lnSpc>
                  <a:spcPct val="90000"/>
                </a:lnSpc>
                <a:spcBef>
                  <a:spcPct val="50000"/>
                </a:spcBef>
                <a:buClr>
                  <a:schemeClr val="bg1"/>
                </a:buClr>
                <a:buFont typeface="Arial" panose="020B0604020202020204" pitchFamily="34" charset="0"/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algn="ctr">
                <a:lnSpc>
                  <a:spcPct val="90000"/>
                </a:lnSpc>
                <a:spcBef>
                  <a:spcPct val="50000"/>
                </a:spcBef>
                <a:buClr>
                  <a:schemeClr val="bg1"/>
                </a:buClr>
                <a:buFont typeface="Arial" panose="020B0604020202020204" pitchFamily="34" charset="0"/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algn="ctr">
                <a:lnSpc>
                  <a:spcPct val="90000"/>
                </a:lnSpc>
                <a:spcBef>
                  <a:spcPct val="50000"/>
                </a:spcBef>
                <a:buClr>
                  <a:schemeClr val="bg1"/>
                </a:buClr>
                <a:buFont typeface="Arial" panose="020B0604020202020204" pitchFamily="34" charset="0"/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Arial" panose="020B0604020202020204" pitchFamily="34" charset="0"/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Arial" panose="020B0604020202020204" pitchFamily="34" charset="0"/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Arial" panose="020B0604020202020204" pitchFamily="34" charset="0"/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Arial" panose="020B0604020202020204" pitchFamily="34" charset="0"/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endParaRPr lang="ar-JO" altLang="en-US"/>
            </a:p>
          </p:txBody>
        </p:sp>
        <p:sp>
          <p:nvSpPr>
            <p:cNvPr id="117" name="AutoShape 184">
              <a:extLst>
                <a:ext uri="{FF2B5EF4-FFF2-40B4-BE49-F238E27FC236}">
                  <a16:creationId xmlns:a16="http://schemas.microsoft.com/office/drawing/2014/main" id="{EF1297D1-E7BE-F768-20DD-0E7146300A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0930" y="4894690"/>
              <a:ext cx="793750" cy="474663"/>
            </a:xfrm>
            <a:prstGeom prst="roundRect">
              <a:avLst>
                <a:gd name="adj" fmla="val 16667"/>
              </a:avLst>
            </a:prstGeom>
            <a:noFill/>
            <a:ln w="28575" algn="ctr">
              <a:solidFill>
                <a:srgbClr val="9966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 anchor="ctr">
              <a:spAutoFit/>
            </a:bodyPr>
            <a:lstStyle>
              <a:lvl1pPr algn="ctr">
                <a:lnSpc>
                  <a:spcPct val="90000"/>
                </a:lnSpc>
                <a:spcBef>
                  <a:spcPct val="50000"/>
                </a:spcBef>
                <a:buClr>
                  <a:schemeClr val="bg1"/>
                </a:buClr>
                <a:buFont typeface="Arial" panose="020B0604020202020204" pitchFamily="34" charset="0"/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algn="ctr">
                <a:lnSpc>
                  <a:spcPct val="90000"/>
                </a:lnSpc>
                <a:spcBef>
                  <a:spcPct val="50000"/>
                </a:spcBef>
                <a:buClr>
                  <a:schemeClr val="bg1"/>
                </a:buClr>
                <a:buFont typeface="Arial" panose="020B0604020202020204" pitchFamily="34" charset="0"/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algn="ctr">
                <a:lnSpc>
                  <a:spcPct val="90000"/>
                </a:lnSpc>
                <a:spcBef>
                  <a:spcPct val="50000"/>
                </a:spcBef>
                <a:buClr>
                  <a:schemeClr val="bg1"/>
                </a:buClr>
                <a:buFont typeface="Arial" panose="020B0604020202020204" pitchFamily="34" charset="0"/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algn="ctr">
                <a:lnSpc>
                  <a:spcPct val="90000"/>
                </a:lnSpc>
                <a:spcBef>
                  <a:spcPct val="50000"/>
                </a:spcBef>
                <a:buClr>
                  <a:schemeClr val="bg1"/>
                </a:buClr>
                <a:buFont typeface="Arial" panose="020B0604020202020204" pitchFamily="34" charset="0"/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algn="ctr">
                <a:lnSpc>
                  <a:spcPct val="90000"/>
                </a:lnSpc>
                <a:spcBef>
                  <a:spcPct val="50000"/>
                </a:spcBef>
                <a:buClr>
                  <a:schemeClr val="bg1"/>
                </a:buClr>
                <a:buFont typeface="Arial" panose="020B0604020202020204" pitchFamily="34" charset="0"/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Arial" panose="020B0604020202020204" pitchFamily="34" charset="0"/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Arial" panose="020B0604020202020204" pitchFamily="34" charset="0"/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Arial" panose="020B0604020202020204" pitchFamily="34" charset="0"/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ctr" eaLnBrk="0" fontAlgn="base" hangingPunct="0">
                <a:lnSpc>
                  <a:spcPct val="90000"/>
                </a:lnSpc>
                <a:spcBef>
                  <a:spcPct val="50000"/>
                </a:spcBef>
                <a:spcAft>
                  <a:spcPct val="0"/>
                </a:spcAft>
                <a:buClr>
                  <a:schemeClr val="bg1"/>
                </a:buClr>
                <a:buFont typeface="Arial" panose="020B0604020202020204" pitchFamily="34" charset="0"/>
                <a:defRPr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endParaRPr lang="ar-JO" altLang="en-US"/>
            </a:p>
          </p:txBody>
        </p:sp>
        <p:sp>
          <p:nvSpPr>
            <p:cNvPr id="118" name="Arc 185">
              <a:extLst>
                <a:ext uri="{FF2B5EF4-FFF2-40B4-BE49-F238E27FC236}">
                  <a16:creationId xmlns:a16="http://schemas.microsoft.com/office/drawing/2014/main" id="{C8534BDA-3079-73C2-11A3-ADA0925B1006}"/>
                </a:ext>
              </a:extLst>
            </p:cNvPr>
            <p:cNvSpPr>
              <a:spLocks/>
            </p:cNvSpPr>
            <p:nvPr/>
          </p:nvSpPr>
          <p:spPr bwMode="auto">
            <a:xfrm rot="7948750">
              <a:off x="9477092" y="4403809"/>
              <a:ext cx="361950" cy="471488"/>
            </a:xfrm>
            <a:custGeom>
              <a:avLst/>
              <a:gdLst>
                <a:gd name="T0" fmla="*/ 0 w 43198"/>
                <a:gd name="T1" fmla="*/ 2147483646 h 21600"/>
                <a:gd name="T2" fmla="*/ 1783972680 w 43198"/>
                <a:gd name="T3" fmla="*/ 2147483646 h 21600"/>
                <a:gd name="T4" fmla="*/ 891947022 w 43198"/>
                <a:gd name="T5" fmla="*/ 2147483646 h 21600"/>
                <a:gd name="T6" fmla="*/ 0 60000 65536"/>
                <a:gd name="T7" fmla="*/ 0 60000 65536"/>
                <a:gd name="T8" fmla="*/ 0 60000 65536"/>
                <a:gd name="T9" fmla="*/ 0 w 43198"/>
                <a:gd name="T10" fmla="*/ 0 h 21600"/>
                <a:gd name="T11" fmla="*/ 43198 w 43198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198" h="21600" fill="none" extrusionOk="0">
                  <a:moveTo>
                    <a:pt x="-1" y="21333"/>
                  </a:moveTo>
                  <a:cubicBezTo>
                    <a:pt x="145" y="9509"/>
                    <a:pt x="9772" y="-1"/>
                    <a:pt x="21598" y="0"/>
                  </a:cubicBezTo>
                  <a:cubicBezTo>
                    <a:pt x="33527" y="0"/>
                    <a:pt x="43198" y="9670"/>
                    <a:pt x="43198" y="21600"/>
                  </a:cubicBezTo>
                </a:path>
                <a:path w="43198" h="21600" stroke="0" extrusionOk="0">
                  <a:moveTo>
                    <a:pt x="-1" y="21333"/>
                  </a:moveTo>
                  <a:cubicBezTo>
                    <a:pt x="145" y="9509"/>
                    <a:pt x="9772" y="-1"/>
                    <a:pt x="21598" y="0"/>
                  </a:cubicBezTo>
                  <a:cubicBezTo>
                    <a:pt x="33527" y="0"/>
                    <a:pt x="43198" y="9670"/>
                    <a:pt x="43198" y="21600"/>
                  </a:cubicBezTo>
                  <a:lnTo>
                    <a:pt x="21598" y="21600"/>
                  </a:lnTo>
                  <a:lnTo>
                    <a:pt x="-1" y="21333"/>
                  </a:lnTo>
                  <a:close/>
                </a:path>
              </a:pathLst>
            </a:custGeom>
            <a:noFill/>
            <a:ln w="28575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119" name="Arc 186">
              <a:extLst>
                <a:ext uri="{FF2B5EF4-FFF2-40B4-BE49-F238E27FC236}">
                  <a16:creationId xmlns:a16="http://schemas.microsoft.com/office/drawing/2014/main" id="{CB3EDEFA-F115-9E76-821B-C458202829A7}"/>
                </a:ext>
              </a:extLst>
            </p:cNvPr>
            <p:cNvSpPr>
              <a:spLocks/>
            </p:cNvSpPr>
            <p:nvPr/>
          </p:nvSpPr>
          <p:spPr bwMode="auto">
            <a:xfrm rot="13651250" flipH="1">
              <a:off x="11045542" y="4405396"/>
              <a:ext cx="361950" cy="471488"/>
            </a:xfrm>
            <a:custGeom>
              <a:avLst/>
              <a:gdLst>
                <a:gd name="T0" fmla="*/ 0 w 43198"/>
                <a:gd name="T1" fmla="*/ 2147483646 h 21600"/>
                <a:gd name="T2" fmla="*/ 1783972680 w 43198"/>
                <a:gd name="T3" fmla="*/ 2147483646 h 21600"/>
                <a:gd name="T4" fmla="*/ 891947022 w 43198"/>
                <a:gd name="T5" fmla="*/ 2147483646 h 21600"/>
                <a:gd name="T6" fmla="*/ 0 60000 65536"/>
                <a:gd name="T7" fmla="*/ 0 60000 65536"/>
                <a:gd name="T8" fmla="*/ 0 60000 65536"/>
                <a:gd name="T9" fmla="*/ 0 w 43198"/>
                <a:gd name="T10" fmla="*/ 0 h 21600"/>
                <a:gd name="T11" fmla="*/ 43198 w 43198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198" h="21600" fill="none" extrusionOk="0">
                  <a:moveTo>
                    <a:pt x="-1" y="21333"/>
                  </a:moveTo>
                  <a:cubicBezTo>
                    <a:pt x="145" y="9509"/>
                    <a:pt x="9772" y="-1"/>
                    <a:pt x="21598" y="0"/>
                  </a:cubicBezTo>
                  <a:cubicBezTo>
                    <a:pt x="33527" y="0"/>
                    <a:pt x="43198" y="9670"/>
                    <a:pt x="43198" y="21600"/>
                  </a:cubicBezTo>
                </a:path>
                <a:path w="43198" h="21600" stroke="0" extrusionOk="0">
                  <a:moveTo>
                    <a:pt x="-1" y="21333"/>
                  </a:moveTo>
                  <a:cubicBezTo>
                    <a:pt x="145" y="9509"/>
                    <a:pt x="9772" y="-1"/>
                    <a:pt x="21598" y="0"/>
                  </a:cubicBezTo>
                  <a:cubicBezTo>
                    <a:pt x="33527" y="0"/>
                    <a:pt x="43198" y="9670"/>
                    <a:pt x="43198" y="21600"/>
                  </a:cubicBezTo>
                  <a:lnTo>
                    <a:pt x="21598" y="21600"/>
                  </a:lnTo>
                  <a:lnTo>
                    <a:pt x="-1" y="21333"/>
                  </a:lnTo>
                  <a:close/>
                </a:path>
              </a:pathLst>
            </a:custGeom>
            <a:noFill/>
            <a:ln w="28575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120" name="Arc 187">
              <a:extLst>
                <a:ext uri="{FF2B5EF4-FFF2-40B4-BE49-F238E27FC236}">
                  <a16:creationId xmlns:a16="http://schemas.microsoft.com/office/drawing/2014/main" id="{B8413B03-6174-E981-E45C-ED14A3F40678}"/>
                </a:ext>
              </a:extLst>
            </p:cNvPr>
            <p:cNvSpPr>
              <a:spLocks/>
            </p:cNvSpPr>
            <p:nvPr/>
          </p:nvSpPr>
          <p:spPr bwMode="auto">
            <a:xfrm rot="13651250" flipV="1">
              <a:off x="9486617" y="5391234"/>
              <a:ext cx="361950" cy="471488"/>
            </a:xfrm>
            <a:custGeom>
              <a:avLst/>
              <a:gdLst>
                <a:gd name="T0" fmla="*/ 0 w 43198"/>
                <a:gd name="T1" fmla="*/ 2147483646 h 21600"/>
                <a:gd name="T2" fmla="*/ 1783972680 w 43198"/>
                <a:gd name="T3" fmla="*/ 2147483646 h 21600"/>
                <a:gd name="T4" fmla="*/ 891947022 w 43198"/>
                <a:gd name="T5" fmla="*/ 2147483646 h 21600"/>
                <a:gd name="T6" fmla="*/ 0 60000 65536"/>
                <a:gd name="T7" fmla="*/ 0 60000 65536"/>
                <a:gd name="T8" fmla="*/ 0 60000 65536"/>
                <a:gd name="T9" fmla="*/ 0 w 43198"/>
                <a:gd name="T10" fmla="*/ 0 h 21600"/>
                <a:gd name="T11" fmla="*/ 43198 w 43198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198" h="21600" fill="none" extrusionOk="0">
                  <a:moveTo>
                    <a:pt x="-1" y="21333"/>
                  </a:moveTo>
                  <a:cubicBezTo>
                    <a:pt x="145" y="9509"/>
                    <a:pt x="9772" y="-1"/>
                    <a:pt x="21598" y="0"/>
                  </a:cubicBezTo>
                  <a:cubicBezTo>
                    <a:pt x="33527" y="0"/>
                    <a:pt x="43198" y="9670"/>
                    <a:pt x="43198" y="21600"/>
                  </a:cubicBezTo>
                </a:path>
                <a:path w="43198" h="21600" stroke="0" extrusionOk="0">
                  <a:moveTo>
                    <a:pt x="-1" y="21333"/>
                  </a:moveTo>
                  <a:cubicBezTo>
                    <a:pt x="145" y="9509"/>
                    <a:pt x="9772" y="-1"/>
                    <a:pt x="21598" y="0"/>
                  </a:cubicBezTo>
                  <a:cubicBezTo>
                    <a:pt x="33527" y="0"/>
                    <a:pt x="43198" y="9670"/>
                    <a:pt x="43198" y="21600"/>
                  </a:cubicBezTo>
                  <a:lnTo>
                    <a:pt x="21598" y="21600"/>
                  </a:lnTo>
                  <a:lnTo>
                    <a:pt x="-1" y="21333"/>
                  </a:lnTo>
                  <a:close/>
                </a:path>
              </a:pathLst>
            </a:custGeom>
            <a:noFill/>
            <a:ln w="28575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 anchor="ctr">
              <a:spAutoFit/>
            </a:bodyPr>
            <a:lstStyle/>
            <a:p>
              <a:endParaRPr lang="en-US"/>
            </a:p>
          </p:txBody>
        </p:sp>
        <p:sp>
          <p:nvSpPr>
            <p:cNvPr id="121" name="Arc 188">
              <a:extLst>
                <a:ext uri="{FF2B5EF4-FFF2-40B4-BE49-F238E27FC236}">
                  <a16:creationId xmlns:a16="http://schemas.microsoft.com/office/drawing/2014/main" id="{C1D44FC7-4B59-7A2B-6555-4F26127C36A3}"/>
                </a:ext>
              </a:extLst>
            </p:cNvPr>
            <p:cNvSpPr>
              <a:spLocks/>
            </p:cNvSpPr>
            <p:nvPr/>
          </p:nvSpPr>
          <p:spPr bwMode="auto">
            <a:xfrm rot="7948750" flipH="1" flipV="1">
              <a:off x="11055067" y="5392821"/>
              <a:ext cx="361950" cy="471488"/>
            </a:xfrm>
            <a:custGeom>
              <a:avLst/>
              <a:gdLst>
                <a:gd name="T0" fmla="*/ 0 w 43198"/>
                <a:gd name="T1" fmla="*/ 2147483646 h 21600"/>
                <a:gd name="T2" fmla="*/ 1783972680 w 43198"/>
                <a:gd name="T3" fmla="*/ 2147483646 h 21600"/>
                <a:gd name="T4" fmla="*/ 891947022 w 43198"/>
                <a:gd name="T5" fmla="*/ 2147483646 h 21600"/>
                <a:gd name="T6" fmla="*/ 0 60000 65536"/>
                <a:gd name="T7" fmla="*/ 0 60000 65536"/>
                <a:gd name="T8" fmla="*/ 0 60000 65536"/>
                <a:gd name="T9" fmla="*/ 0 w 43198"/>
                <a:gd name="T10" fmla="*/ 0 h 21600"/>
                <a:gd name="T11" fmla="*/ 43198 w 43198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198" h="21600" fill="none" extrusionOk="0">
                  <a:moveTo>
                    <a:pt x="-1" y="21333"/>
                  </a:moveTo>
                  <a:cubicBezTo>
                    <a:pt x="145" y="9509"/>
                    <a:pt x="9772" y="-1"/>
                    <a:pt x="21598" y="0"/>
                  </a:cubicBezTo>
                  <a:cubicBezTo>
                    <a:pt x="33527" y="0"/>
                    <a:pt x="43198" y="9670"/>
                    <a:pt x="43198" y="21600"/>
                  </a:cubicBezTo>
                </a:path>
                <a:path w="43198" h="21600" stroke="0" extrusionOk="0">
                  <a:moveTo>
                    <a:pt x="-1" y="21333"/>
                  </a:moveTo>
                  <a:cubicBezTo>
                    <a:pt x="145" y="9509"/>
                    <a:pt x="9772" y="-1"/>
                    <a:pt x="21598" y="0"/>
                  </a:cubicBezTo>
                  <a:cubicBezTo>
                    <a:pt x="33527" y="0"/>
                    <a:pt x="43198" y="9670"/>
                    <a:pt x="43198" y="21600"/>
                  </a:cubicBezTo>
                  <a:lnTo>
                    <a:pt x="21598" y="21600"/>
                  </a:lnTo>
                  <a:lnTo>
                    <a:pt x="-1" y="21333"/>
                  </a:lnTo>
                  <a:close/>
                </a:path>
              </a:pathLst>
            </a:custGeom>
            <a:noFill/>
            <a:ln w="28575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122" name="Text Box 189">
            <a:extLst>
              <a:ext uri="{FF2B5EF4-FFF2-40B4-BE49-F238E27FC236}">
                <a16:creationId xmlns:a16="http://schemas.microsoft.com/office/drawing/2014/main" id="{B457C56C-D6D7-224F-2332-BF746136E3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59559" y="8360410"/>
            <a:ext cx="21590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ct val="90000"/>
              </a:lnSpc>
              <a:spcBef>
                <a:spcPct val="50000"/>
              </a:spcBef>
              <a:buClr>
                <a:schemeClr val="bg1"/>
              </a:buClr>
              <a:buFont typeface="Arial" panose="020B0604020202020204" pitchFamily="34" charset="0"/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ctr">
              <a:lnSpc>
                <a:spcPct val="90000"/>
              </a:lnSpc>
              <a:spcBef>
                <a:spcPct val="50000"/>
              </a:spcBef>
              <a:buClr>
                <a:schemeClr val="bg1"/>
              </a:buClr>
              <a:buFont typeface="Arial" panose="020B0604020202020204" pitchFamily="34" charset="0"/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ctr">
              <a:lnSpc>
                <a:spcPct val="90000"/>
              </a:lnSpc>
              <a:spcBef>
                <a:spcPct val="50000"/>
              </a:spcBef>
              <a:buClr>
                <a:schemeClr val="bg1"/>
              </a:buClr>
              <a:buFont typeface="Arial" panose="020B0604020202020204" pitchFamily="34" charset="0"/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ctr">
              <a:lnSpc>
                <a:spcPct val="90000"/>
              </a:lnSpc>
              <a:spcBef>
                <a:spcPct val="50000"/>
              </a:spcBef>
              <a:buClr>
                <a:schemeClr val="bg1"/>
              </a:buClr>
              <a:buFont typeface="Arial" panose="020B0604020202020204" pitchFamily="34" charset="0"/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ctr">
              <a:lnSpc>
                <a:spcPct val="90000"/>
              </a:lnSpc>
              <a:spcBef>
                <a:spcPct val="50000"/>
              </a:spcBef>
              <a:buClr>
                <a:schemeClr val="bg1"/>
              </a:buClr>
              <a:buFont typeface="Arial" panose="020B0604020202020204" pitchFamily="34" charset="0"/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Arial" panose="020B0604020202020204" pitchFamily="34" charset="0"/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Arial" panose="020B0604020202020204" pitchFamily="34" charset="0"/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Arial" panose="020B0604020202020204" pitchFamily="34" charset="0"/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chemeClr val="bg1"/>
              </a:buClr>
              <a:buFont typeface="Arial" panose="020B0604020202020204" pitchFamily="34" charset="0"/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l">
              <a:lnSpc>
                <a:spcPct val="100000"/>
              </a:lnSpc>
              <a:spcBef>
                <a:spcPct val="0"/>
              </a:spcBef>
            </a:pPr>
            <a:r>
              <a:rPr lang="en-US" alt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altLang="en-US" sz="2000" i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alt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 </a:t>
            </a:r>
            <a:r>
              <a:rPr lang="en-US" altLang="en-US" sz="2000" i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n-US" alt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 </a:t>
            </a:r>
            <a:r>
              <a:rPr lang="en-US" altLang="en-US" sz="2000" i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n-US" altLang="en-US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xz</a:t>
            </a:r>
            <a:r>
              <a:rPr lang="en-US" alt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i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n-US" altLang="en-US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x’z</a:t>
            </a:r>
            <a:r>
              <a:rPr lang="en-US" alt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’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7D72265C-C702-6E04-43E9-1731BA57EB7A}"/>
              </a:ext>
            </a:extLst>
          </p:cNvPr>
          <p:cNvSpPr txBox="1"/>
          <p:nvPr/>
        </p:nvSpPr>
        <p:spPr>
          <a:xfrm>
            <a:off x="8150787" y="924402"/>
            <a:ext cx="634122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chemeClr val="accent1"/>
                </a:solidFill>
                <a:latin typeface="HK Grotesk Bold" panose="020B0604020202020204" charset="0"/>
                <a:cs typeface="Times New Roman" panose="02020603050405020304" pitchFamily="18" charset="0"/>
              </a:rPr>
              <a:t>Seven-Segment Driver</a:t>
            </a:r>
          </a:p>
        </p:txBody>
      </p:sp>
    </p:spTree>
    <p:extLst>
      <p:ext uri="{BB962C8B-B14F-4D97-AF65-F5344CB8AC3E}">
        <p14:creationId xmlns:p14="http://schemas.microsoft.com/office/powerpoint/2010/main" val="3638795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 animBg="1"/>
      <p:bldP spid="115" grpId="0" animBg="1"/>
      <p:bldP spid="116" grpId="0" animBg="1"/>
      <p:bldP spid="117" grpId="0" animBg="1"/>
      <p:bldP spid="12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AE8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A940CCB-BBA6-545A-01DB-155544A3CD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83C94AFB-2DFB-E1B6-FBDC-CDD1C4AFF217}"/>
              </a:ext>
            </a:extLst>
          </p:cNvPr>
          <p:cNvSpPr/>
          <p:nvPr/>
        </p:nvSpPr>
        <p:spPr>
          <a:xfrm>
            <a:off x="0" y="-9525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AB7427CE-AAE2-A360-1EFF-47DE5C9EC299}"/>
              </a:ext>
            </a:extLst>
          </p:cNvPr>
          <p:cNvSpPr/>
          <p:nvPr/>
        </p:nvSpPr>
        <p:spPr>
          <a:xfrm>
            <a:off x="0" y="51435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BA309070-3010-D118-D321-3F6A41B72245}"/>
              </a:ext>
            </a:extLst>
          </p:cNvPr>
          <p:cNvSpPr/>
          <p:nvPr/>
        </p:nvSpPr>
        <p:spPr>
          <a:xfrm>
            <a:off x="6096000" y="-9525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F5B4978D-3675-5824-63B6-E8EDBA9A5EDB}"/>
              </a:ext>
            </a:extLst>
          </p:cNvPr>
          <p:cNvSpPr/>
          <p:nvPr/>
        </p:nvSpPr>
        <p:spPr>
          <a:xfrm>
            <a:off x="6096000" y="51435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E3CD43C5-93A1-1AF0-108B-59D573B07C8F}"/>
              </a:ext>
            </a:extLst>
          </p:cNvPr>
          <p:cNvSpPr/>
          <p:nvPr/>
        </p:nvSpPr>
        <p:spPr>
          <a:xfrm>
            <a:off x="12192000" y="-9525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6DDA8D10-55BE-0BCE-791E-B9E37AA2D851}"/>
              </a:ext>
            </a:extLst>
          </p:cNvPr>
          <p:cNvSpPr/>
          <p:nvPr/>
        </p:nvSpPr>
        <p:spPr>
          <a:xfrm>
            <a:off x="12192000" y="51435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8" name="Group 8">
            <a:extLst>
              <a:ext uri="{FF2B5EF4-FFF2-40B4-BE49-F238E27FC236}">
                <a16:creationId xmlns:a16="http://schemas.microsoft.com/office/drawing/2014/main" id="{559D6534-D0AD-788D-5B0C-DCE4929812AE}"/>
              </a:ext>
            </a:extLst>
          </p:cNvPr>
          <p:cNvGrpSpPr/>
          <p:nvPr/>
        </p:nvGrpSpPr>
        <p:grpSpPr>
          <a:xfrm>
            <a:off x="741149" y="1224385"/>
            <a:ext cx="16327650" cy="8582059"/>
            <a:chOff x="0" y="0"/>
            <a:chExt cx="3987829" cy="2021998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B003DCDA-5530-35DB-A8B0-3F7782C632E6}"/>
                </a:ext>
              </a:extLst>
            </p:cNvPr>
            <p:cNvSpPr/>
            <p:nvPr/>
          </p:nvSpPr>
          <p:spPr>
            <a:xfrm>
              <a:off x="0" y="0"/>
              <a:ext cx="3987829" cy="2021998"/>
            </a:xfrm>
            <a:custGeom>
              <a:avLst/>
              <a:gdLst/>
              <a:ahLst/>
              <a:cxnLst/>
              <a:rect l="l" t="t" r="r" b="b"/>
              <a:pathLst>
                <a:path w="3987829" h="2021998">
                  <a:moveTo>
                    <a:pt x="10226" y="0"/>
                  </a:moveTo>
                  <a:lnTo>
                    <a:pt x="3977603" y="0"/>
                  </a:lnTo>
                  <a:cubicBezTo>
                    <a:pt x="3980316" y="0"/>
                    <a:pt x="3982917" y="1077"/>
                    <a:pt x="3984834" y="2995"/>
                  </a:cubicBezTo>
                  <a:cubicBezTo>
                    <a:pt x="3986752" y="4913"/>
                    <a:pt x="3987829" y="7514"/>
                    <a:pt x="3987829" y="10226"/>
                  </a:cubicBezTo>
                  <a:lnTo>
                    <a:pt x="3987829" y="2011772"/>
                  </a:lnTo>
                  <a:cubicBezTo>
                    <a:pt x="3987829" y="2017419"/>
                    <a:pt x="3983251" y="2021998"/>
                    <a:pt x="3977603" y="2021998"/>
                  </a:cubicBezTo>
                  <a:lnTo>
                    <a:pt x="10226" y="2021998"/>
                  </a:lnTo>
                  <a:cubicBezTo>
                    <a:pt x="7514" y="2021998"/>
                    <a:pt x="4913" y="2020920"/>
                    <a:pt x="2995" y="2019003"/>
                  </a:cubicBezTo>
                  <a:cubicBezTo>
                    <a:pt x="1077" y="2017085"/>
                    <a:pt x="0" y="2014484"/>
                    <a:pt x="0" y="2011772"/>
                  </a:cubicBezTo>
                  <a:lnTo>
                    <a:pt x="0" y="10226"/>
                  </a:lnTo>
                  <a:cubicBezTo>
                    <a:pt x="0" y="7514"/>
                    <a:pt x="1077" y="4913"/>
                    <a:pt x="2995" y="2995"/>
                  </a:cubicBezTo>
                  <a:cubicBezTo>
                    <a:pt x="4913" y="1077"/>
                    <a:pt x="7514" y="0"/>
                    <a:pt x="10226" y="0"/>
                  </a:cubicBezTo>
                  <a:close/>
                </a:path>
              </a:pathLst>
            </a:custGeom>
            <a:solidFill>
              <a:srgbClr val="050A30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0FABB8CA-9EA4-A0E4-D30D-0C32BCBA406D}"/>
                </a:ext>
              </a:extLst>
            </p:cNvPr>
            <p:cNvSpPr txBox="1"/>
            <p:nvPr/>
          </p:nvSpPr>
          <p:spPr>
            <a:xfrm>
              <a:off x="0" y="-38100"/>
              <a:ext cx="3987829" cy="20600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3C250372-ECF1-D016-8F31-F2BD7BAD67FE}"/>
              </a:ext>
            </a:extLst>
          </p:cNvPr>
          <p:cNvGrpSpPr/>
          <p:nvPr/>
        </p:nvGrpSpPr>
        <p:grpSpPr>
          <a:xfrm>
            <a:off x="914400" y="647700"/>
            <a:ext cx="16632451" cy="8839200"/>
            <a:chOff x="-8028" y="-38100"/>
            <a:chExt cx="4209666" cy="2133959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64AA913D-99DB-2B25-2058-9D7EB572EF2E}"/>
                </a:ext>
              </a:extLst>
            </p:cNvPr>
            <p:cNvSpPr/>
            <p:nvPr/>
          </p:nvSpPr>
          <p:spPr>
            <a:xfrm>
              <a:off x="-8028" y="0"/>
              <a:ext cx="4201638" cy="2095859"/>
            </a:xfrm>
            <a:custGeom>
              <a:avLst/>
              <a:gdLst/>
              <a:ahLst/>
              <a:cxnLst/>
              <a:rect l="l" t="t" r="r" b="b"/>
              <a:pathLst>
                <a:path w="4201638" h="2095859">
                  <a:moveTo>
                    <a:pt x="9706" y="0"/>
                  </a:moveTo>
                  <a:lnTo>
                    <a:pt x="4191932" y="0"/>
                  </a:lnTo>
                  <a:cubicBezTo>
                    <a:pt x="4197293" y="0"/>
                    <a:pt x="4201638" y="4345"/>
                    <a:pt x="4201638" y="9706"/>
                  </a:cubicBezTo>
                  <a:lnTo>
                    <a:pt x="4201638" y="2086153"/>
                  </a:lnTo>
                  <a:cubicBezTo>
                    <a:pt x="4201638" y="2088728"/>
                    <a:pt x="4200616" y="2091196"/>
                    <a:pt x="4198795" y="2093016"/>
                  </a:cubicBezTo>
                  <a:cubicBezTo>
                    <a:pt x="4196975" y="2094837"/>
                    <a:pt x="4194506" y="2095859"/>
                    <a:pt x="4191932" y="2095859"/>
                  </a:cubicBezTo>
                  <a:lnTo>
                    <a:pt x="9706" y="2095859"/>
                  </a:lnTo>
                  <a:cubicBezTo>
                    <a:pt x="7132" y="2095859"/>
                    <a:pt x="4663" y="2094837"/>
                    <a:pt x="2843" y="2093016"/>
                  </a:cubicBezTo>
                  <a:cubicBezTo>
                    <a:pt x="1023" y="2091196"/>
                    <a:pt x="0" y="2088728"/>
                    <a:pt x="0" y="2086153"/>
                  </a:cubicBezTo>
                  <a:lnTo>
                    <a:pt x="0" y="9706"/>
                  </a:lnTo>
                  <a:cubicBezTo>
                    <a:pt x="0" y="7132"/>
                    <a:pt x="1023" y="4663"/>
                    <a:pt x="2843" y="2843"/>
                  </a:cubicBezTo>
                  <a:cubicBezTo>
                    <a:pt x="4663" y="1023"/>
                    <a:pt x="7132" y="0"/>
                    <a:pt x="9706" y="0"/>
                  </a:cubicBezTo>
                  <a:close/>
                </a:path>
              </a:pathLst>
            </a:custGeom>
            <a:solidFill>
              <a:srgbClr val="F4F6FC"/>
            </a:solidFill>
            <a:ln w="38100" cap="sq">
              <a:solidFill>
                <a:srgbClr val="050A3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31ACB64C-C233-3986-EA51-E084F869342A}"/>
                </a:ext>
              </a:extLst>
            </p:cNvPr>
            <p:cNvSpPr txBox="1"/>
            <p:nvPr/>
          </p:nvSpPr>
          <p:spPr>
            <a:xfrm>
              <a:off x="0" y="-38100"/>
              <a:ext cx="4201638" cy="21339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50" name="Picture 49">
            <a:extLst>
              <a:ext uri="{FF2B5EF4-FFF2-40B4-BE49-F238E27FC236}">
                <a16:creationId xmlns:a16="http://schemas.microsoft.com/office/drawing/2014/main" id="{B6695B88-4748-FEB1-D7F1-F87ACB193E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53758" y="1192667"/>
            <a:ext cx="6154536" cy="8000896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8E12CDD0-A49E-CC89-0A23-AF9F2014435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58470" y="1792537"/>
            <a:ext cx="6630259" cy="3729521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BBB90593-C15B-6534-759E-EE98E9B9A4F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35977" y="5522058"/>
            <a:ext cx="6666101" cy="3749682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366F18C7-CD84-27AD-B8D3-1BF2554BAF1F}"/>
              </a:ext>
            </a:extLst>
          </p:cNvPr>
          <p:cNvSpPr txBox="1"/>
          <p:nvPr/>
        </p:nvSpPr>
        <p:spPr>
          <a:xfrm>
            <a:off x="2044540" y="1152721"/>
            <a:ext cx="65680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>
                <a:latin typeface="Times New Roman" panose="02020603050405020304" pitchFamily="18" charset="0"/>
                <a:cs typeface="Times New Roman" panose="02020603050405020304" pitchFamily="18" charset="0"/>
              </a:rPr>
              <a:t>Multiplication table of Four</a:t>
            </a:r>
          </a:p>
        </p:txBody>
      </p:sp>
    </p:spTree>
    <p:extLst>
      <p:ext uri="{BB962C8B-B14F-4D97-AF65-F5344CB8AC3E}">
        <p14:creationId xmlns:p14="http://schemas.microsoft.com/office/powerpoint/2010/main" val="1097696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AE8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64319A5-5EFD-CE11-206B-2F799AFD6C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73C46C34-36A9-9657-C102-88B46E949DDA}"/>
              </a:ext>
            </a:extLst>
          </p:cNvPr>
          <p:cNvSpPr/>
          <p:nvPr/>
        </p:nvSpPr>
        <p:spPr>
          <a:xfrm>
            <a:off x="0" y="-9525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7D59C6BE-F141-6A62-05B4-DF685E7E7562}"/>
              </a:ext>
            </a:extLst>
          </p:cNvPr>
          <p:cNvSpPr/>
          <p:nvPr/>
        </p:nvSpPr>
        <p:spPr>
          <a:xfrm>
            <a:off x="0" y="51435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837604DE-F57C-5823-1FE2-B3DEAA2B4503}"/>
              </a:ext>
            </a:extLst>
          </p:cNvPr>
          <p:cNvSpPr/>
          <p:nvPr/>
        </p:nvSpPr>
        <p:spPr>
          <a:xfrm>
            <a:off x="6096000" y="-9525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209757BE-D7BE-FEAA-94F7-43392A4D4206}"/>
              </a:ext>
            </a:extLst>
          </p:cNvPr>
          <p:cNvSpPr/>
          <p:nvPr/>
        </p:nvSpPr>
        <p:spPr>
          <a:xfrm>
            <a:off x="6096000" y="51435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C6614092-B7C0-1212-E02F-723CE2735DBF}"/>
              </a:ext>
            </a:extLst>
          </p:cNvPr>
          <p:cNvSpPr/>
          <p:nvPr/>
        </p:nvSpPr>
        <p:spPr>
          <a:xfrm>
            <a:off x="12192000" y="-9525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12D38DB9-8CC6-2C31-EEA0-6E2E932A569D}"/>
              </a:ext>
            </a:extLst>
          </p:cNvPr>
          <p:cNvSpPr/>
          <p:nvPr/>
        </p:nvSpPr>
        <p:spPr>
          <a:xfrm>
            <a:off x="12192000" y="51435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8" name="Group 8">
            <a:extLst>
              <a:ext uri="{FF2B5EF4-FFF2-40B4-BE49-F238E27FC236}">
                <a16:creationId xmlns:a16="http://schemas.microsoft.com/office/drawing/2014/main" id="{424E2102-238F-60D3-EDE4-101312F50D82}"/>
              </a:ext>
            </a:extLst>
          </p:cNvPr>
          <p:cNvGrpSpPr/>
          <p:nvPr/>
        </p:nvGrpSpPr>
        <p:grpSpPr>
          <a:xfrm>
            <a:off x="741149" y="1224385"/>
            <a:ext cx="16327650" cy="8582059"/>
            <a:chOff x="0" y="0"/>
            <a:chExt cx="3987829" cy="2021998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3E5D81A2-2903-CB48-E554-A57A2843C9B1}"/>
                </a:ext>
              </a:extLst>
            </p:cNvPr>
            <p:cNvSpPr/>
            <p:nvPr/>
          </p:nvSpPr>
          <p:spPr>
            <a:xfrm>
              <a:off x="0" y="0"/>
              <a:ext cx="3987829" cy="2021998"/>
            </a:xfrm>
            <a:custGeom>
              <a:avLst/>
              <a:gdLst/>
              <a:ahLst/>
              <a:cxnLst/>
              <a:rect l="l" t="t" r="r" b="b"/>
              <a:pathLst>
                <a:path w="3987829" h="2021998">
                  <a:moveTo>
                    <a:pt x="10226" y="0"/>
                  </a:moveTo>
                  <a:lnTo>
                    <a:pt x="3977603" y="0"/>
                  </a:lnTo>
                  <a:cubicBezTo>
                    <a:pt x="3980316" y="0"/>
                    <a:pt x="3982917" y="1077"/>
                    <a:pt x="3984834" y="2995"/>
                  </a:cubicBezTo>
                  <a:cubicBezTo>
                    <a:pt x="3986752" y="4913"/>
                    <a:pt x="3987829" y="7514"/>
                    <a:pt x="3987829" y="10226"/>
                  </a:cubicBezTo>
                  <a:lnTo>
                    <a:pt x="3987829" y="2011772"/>
                  </a:lnTo>
                  <a:cubicBezTo>
                    <a:pt x="3987829" y="2017419"/>
                    <a:pt x="3983251" y="2021998"/>
                    <a:pt x="3977603" y="2021998"/>
                  </a:cubicBezTo>
                  <a:lnTo>
                    <a:pt x="10226" y="2021998"/>
                  </a:lnTo>
                  <a:cubicBezTo>
                    <a:pt x="7514" y="2021998"/>
                    <a:pt x="4913" y="2020920"/>
                    <a:pt x="2995" y="2019003"/>
                  </a:cubicBezTo>
                  <a:cubicBezTo>
                    <a:pt x="1077" y="2017085"/>
                    <a:pt x="0" y="2014484"/>
                    <a:pt x="0" y="2011772"/>
                  </a:cubicBezTo>
                  <a:lnTo>
                    <a:pt x="0" y="10226"/>
                  </a:lnTo>
                  <a:cubicBezTo>
                    <a:pt x="0" y="7514"/>
                    <a:pt x="1077" y="4913"/>
                    <a:pt x="2995" y="2995"/>
                  </a:cubicBezTo>
                  <a:cubicBezTo>
                    <a:pt x="4913" y="1077"/>
                    <a:pt x="7514" y="0"/>
                    <a:pt x="10226" y="0"/>
                  </a:cubicBezTo>
                  <a:close/>
                </a:path>
              </a:pathLst>
            </a:custGeom>
            <a:solidFill>
              <a:srgbClr val="050A30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248ED9C9-C09D-08F0-79DF-3B929DB66E15}"/>
                </a:ext>
              </a:extLst>
            </p:cNvPr>
            <p:cNvSpPr txBox="1"/>
            <p:nvPr/>
          </p:nvSpPr>
          <p:spPr>
            <a:xfrm>
              <a:off x="0" y="-38100"/>
              <a:ext cx="3987829" cy="20600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2FB122A4-9819-0D23-E5E3-3F67121D8BEF}"/>
              </a:ext>
            </a:extLst>
          </p:cNvPr>
          <p:cNvGrpSpPr/>
          <p:nvPr/>
        </p:nvGrpSpPr>
        <p:grpSpPr>
          <a:xfrm>
            <a:off x="905342" y="723900"/>
            <a:ext cx="16632451" cy="8839200"/>
            <a:chOff x="-8028" y="-38100"/>
            <a:chExt cx="4209666" cy="2133959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1EC786FA-8216-5D84-252E-29F498AFE947}"/>
                </a:ext>
              </a:extLst>
            </p:cNvPr>
            <p:cNvSpPr/>
            <p:nvPr/>
          </p:nvSpPr>
          <p:spPr>
            <a:xfrm>
              <a:off x="-8028" y="0"/>
              <a:ext cx="4201638" cy="2095859"/>
            </a:xfrm>
            <a:custGeom>
              <a:avLst/>
              <a:gdLst/>
              <a:ahLst/>
              <a:cxnLst/>
              <a:rect l="l" t="t" r="r" b="b"/>
              <a:pathLst>
                <a:path w="4201638" h="2095859">
                  <a:moveTo>
                    <a:pt x="9706" y="0"/>
                  </a:moveTo>
                  <a:lnTo>
                    <a:pt x="4191932" y="0"/>
                  </a:lnTo>
                  <a:cubicBezTo>
                    <a:pt x="4197293" y="0"/>
                    <a:pt x="4201638" y="4345"/>
                    <a:pt x="4201638" y="9706"/>
                  </a:cubicBezTo>
                  <a:lnTo>
                    <a:pt x="4201638" y="2086153"/>
                  </a:lnTo>
                  <a:cubicBezTo>
                    <a:pt x="4201638" y="2088728"/>
                    <a:pt x="4200616" y="2091196"/>
                    <a:pt x="4198795" y="2093016"/>
                  </a:cubicBezTo>
                  <a:cubicBezTo>
                    <a:pt x="4196975" y="2094837"/>
                    <a:pt x="4194506" y="2095859"/>
                    <a:pt x="4191932" y="2095859"/>
                  </a:cubicBezTo>
                  <a:lnTo>
                    <a:pt x="9706" y="2095859"/>
                  </a:lnTo>
                  <a:cubicBezTo>
                    <a:pt x="7132" y="2095859"/>
                    <a:pt x="4663" y="2094837"/>
                    <a:pt x="2843" y="2093016"/>
                  </a:cubicBezTo>
                  <a:cubicBezTo>
                    <a:pt x="1023" y="2091196"/>
                    <a:pt x="0" y="2088728"/>
                    <a:pt x="0" y="2086153"/>
                  </a:cubicBezTo>
                  <a:lnTo>
                    <a:pt x="0" y="9706"/>
                  </a:lnTo>
                  <a:cubicBezTo>
                    <a:pt x="0" y="7132"/>
                    <a:pt x="1023" y="4663"/>
                    <a:pt x="2843" y="2843"/>
                  </a:cubicBezTo>
                  <a:cubicBezTo>
                    <a:pt x="4663" y="1023"/>
                    <a:pt x="7132" y="0"/>
                    <a:pt x="9706" y="0"/>
                  </a:cubicBezTo>
                  <a:close/>
                </a:path>
              </a:pathLst>
            </a:custGeom>
            <a:solidFill>
              <a:srgbClr val="F4F6FC"/>
            </a:solidFill>
            <a:ln w="38100" cap="sq">
              <a:solidFill>
                <a:srgbClr val="050A3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18E6C729-48BA-3459-CFC1-76E407AE2F93}"/>
                </a:ext>
              </a:extLst>
            </p:cNvPr>
            <p:cNvSpPr txBox="1"/>
            <p:nvPr/>
          </p:nvSpPr>
          <p:spPr>
            <a:xfrm>
              <a:off x="0" y="-38100"/>
              <a:ext cx="4201638" cy="21339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1FCFBDD3-4AAB-567A-02EE-E9AB4C62901F}"/>
              </a:ext>
            </a:extLst>
          </p:cNvPr>
          <p:cNvSpPr txBox="1"/>
          <p:nvPr/>
        </p:nvSpPr>
        <p:spPr>
          <a:xfrm>
            <a:off x="5412936" y="849167"/>
            <a:ext cx="7617264" cy="70788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000">
                <a:latin typeface="Times New Roman" panose="02020603050405020304" pitchFamily="18" charset="0"/>
                <a:cs typeface="Times New Roman" panose="02020603050405020304" pitchFamily="18" charset="0"/>
              </a:rPr>
              <a:t>Multiplication table of Four design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0A89BEC-3493-AAEC-DE7E-6A38776AD376}"/>
              </a:ext>
            </a:extLst>
          </p:cNvPr>
          <p:cNvSpPr txBox="1"/>
          <p:nvPr/>
        </p:nvSpPr>
        <p:spPr>
          <a:xfrm>
            <a:off x="12456783" y="3387330"/>
            <a:ext cx="3167968" cy="58477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Decoder (D M4T)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087BE4A-B59E-CF26-2519-DC68091296E9}"/>
              </a:ext>
            </a:extLst>
          </p:cNvPr>
          <p:cNvSpPr txBox="1"/>
          <p:nvPr/>
        </p:nvSpPr>
        <p:spPr>
          <a:xfrm>
            <a:off x="2702802" y="1474962"/>
            <a:ext cx="4257298" cy="58477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Combinational (C M4T)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4201B4F-2103-8D27-BFC7-42E9754F3D1E}"/>
              </a:ext>
            </a:extLst>
          </p:cNvPr>
          <p:cNvSpPr txBox="1"/>
          <p:nvPr/>
        </p:nvSpPr>
        <p:spPr>
          <a:xfrm>
            <a:off x="1760046" y="5515414"/>
            <a:ext cx="5241296" cy="58477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Multiplexer (M M4T)</a:t>
            </a:r>
          </a:p>
        </p:txBody>
      </p:sp>
      <p:pic>
        <p:nvPicPr>
          <p:cNvPr id="34" name="Picture 3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EA62E79-2C11-5BE1-DDB1-4DFCEBB1DE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8897" y="1485607"/>
            <a:ext cx="5101790" cy="3911795"/>
          </a:xfrm>
          <a:prstGeom prst="rect">
            <a:avLst/>
          </a:prstGeom>
        </p:spPr>
      </p:pic>
      <p:pic>
        <p:nvPicPr>
          <p:cNvPr id="36" name="Picture 35" descr="A computer screen shot of a computer&#10;&#10;AI-generated content may be incorrect.">
            <a:extLst>
              <a:ext uri="{FF2B5EF4-FFF2-40B4-BE49-F238E27FC236}">
                <a16:creationId xmlns:a16="http://schemas.microsoft.com/office/drawing/2014/main" id="{6D76BB79-950D-8B43-C807-C5C0799FD8E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2198" y="3969552"/>
            <a:ext cx="5793718" cy="3921668"/>
          </a:xfrm>
          <a:prstGeom prst="rect">
            <a:avLst/>
          </a:prstGeom>
        </p:spPr>
      </p:pic>
      <p:pic>
        <p:nvPicPr>
          <p:cNvPr id="38" name="Picture 37" descr="A screen shot of a computer">
            <a:extLst>
              <a:ext uri="{FF2B5EF4-FFF2-40B4-BE49-F238E27FC236}">
                <a16:creationId xmlns:a16="http://schemas.microsoft.com/office/drawing/2014/main" id="{94617AD8-DF3D-388E-34DA-2FE0177445C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9937" y="6037466"/>
            <a:ext cx="5909063" cy="3330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9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2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AE8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8B6A9D0-60DF-1F60-F5E9-C51A284B0E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709FA0C0-2656-301D-908E-47CEABCBA3E8}"/>
              </a:ext>
            </a:extLst>
          </p:cNvPr>
          <p:cNvSpPr/>
          <p:nvPr/>
        </p:nvSpPr>
        <p:spPr>
          <a:xfrm>
            <a:off x="0" y="-9525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58F8D354-E99A-85A9-AEAC-7E2C7201668E}"/>
              </a:ext>
            </a:extLst>
          </p:cNvPr>
          <p:cNvSpPr/>
          <p:nvPr/>
        </p:nvSpPr>
        <p:spPr>
          <a:xfrm>
            <a:off x="0" y="51435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5B5BB98B-74A6-DD8B-C066-67018B10B579}"/>
              </a:ext>
            </a:extLst>
          </p:cNvPr>
          <p:cNvSpPr/>
          <p:nvPr/>
        </p:nvSpPr>
        <p:spPr>
          <a:xfrm>
            <a:off x="6096000" y="-9525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5D6FE171-B941-2E6D-268F-92BA58D6FA5C}"/>
              </a:ext>
            </a:extLst>
          </p:cNvPr>
          <p:cNvSpPr/>
          <p:nvPr/>
        </p:nvSpPr>
        <p:spPr>
          <a:xfrm>
            <a:off x="6096000" y="51435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631C8FA0-554F-F550-0408-7C2149C6E972}"/>
              </a:ext>
            </a:extLst>
          </p:cNvPr>
          <p:cNvSpPr/>
          <p:nvPr/>
        </p:nvSpPr>
        <p:spPr>
          <a:xfrm>
            <a:off x="12192000" y="-9525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46E25CC2-7F9C-039F-5B33-2F7F5986A455}"/>
              </a:ext>
            </a:extLst>
          </p:cNvPr>
          <p:cNvSpPr/>
          <p:nvPr/>
        </p:nvSpPr>
        <p:spPr>
          <a:xfrm>
            <a:off x="12192000" y="51435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8" name="Group 8">
            <a:extLst>
              <a:ext uri="{FF2B5EF4-FFF2-40B4-BE49-F238E27FC236}">
                <a16:creationId xmlns:a16="http://schemas.microsoft.com/office/drawing/2014/main" id="{0ED9AF4A-4E03-1BD3-8E3D-314D5E2C1684}"/>
              </a:ext>
            </a:extLst>
          </p:cNvPr>
          <p:cNvGrpSpPr/>
          <p:nvPr/>
        </p:nvGrpSpPr>
        <p:grpSpPr>
          <a:xfrm>
            <a:off x="741149" y="1224385"/>
            <a:ext cx="16327650" cy="8582059"/>
            <a:chOff x="0" y="0"/>
            <a:chExt cx="3987829" cy="2021998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D9E754A6-6EED-D4D8-C7A2-AD2398A790F9}"/>
                </a:ext>
              </a:extLst>
            </p:cNvPr>
            <p:cNvSpPr/>
            <p:nvPr/>
          </p:nvSpPr>
          <p:spPr>
            <a:xfrm>
              <a:off x="0" y="0"/>
              <a:ext cx="3987829" cy="2021998"/>
            </a:xfrm>
            <a:custGeom>
              <a:avLst/>
              <a:gdLst/>
              <a:ahLst/>
              <a:cxnLst/>
              <a:rect l="l" t="t" r="r" b="b"/>
              <a:pathLst>
                <a:path w="3987829" h="2021998">
                  <a:moveTo>
                    <a:pt x="10226" y="0"/>
                  </a:moveTo>
                  <a:lnTo>
                    <a:pt x="3977603" y="0"/>
                  </a:lnTo>
                  <a:cubicBezTo>
                    <a:pt x="3980316" y="0"/>
                    <a:pt x="3982917" y="1077"/>
                    <a:pt x="3984834" y="2995"/>
                  </a:cubicBezTo>
                  <a:cubicBezTo>
                    <a:pt x="3986752" y="4913"/>
                    <a:pt x="3987829" y="7514"/>
                    <a:pt x="3987829" y="10226"/>
                  </a:cubicBezTo>
                  <a:lnTo>
                    <a:pt x="3987829" y="2011772"/>
                  </a:lnTo>
                  <a:cubicBezTo>
                    <a:pt x="3987829" y="2017419"/>
                    <a:pt x="3983251" y="2021998"/>
                    <a:pt x="3977603" y="2021998"/>
                  </a:cubicBezTo>
                  <a:lnTo>
                    <a:pt x="10226" y="2021998"/>
                  </a:lnTo>
                  <a:cubicBezTo>
                    <a:pt x="7514" y="2021998"/>
                    <a:pt x="4913" y="2020920"/>
                    <a:pt x="2995" y="2019003"/>
                  </a:cubicBezTo>
                  <a:cubicBezTo>
                    <a:pt x="1077" y="2017085"/>
                    <a:pt x="0" y="2014484"/>
                    <a:pt x="0" y="2011772"/>
                  </a:cubicBezTo>
                  <a:lnTo>
                    <a:pt x="0" y="10226"/>
                  </a:lnTo>
                  <a:cubicBezTo>
                    <a:pt x="0" y="7514"/>
                    <a:pt x="1077" y="4913"/>
                    <a:pt x="2995" y="2995"/>
                  </a:cubicBezTo>
                  <a:cubicBezTo>
                    <a:pt x="4913" y="1077"/>
                    <a:pt x="7514" y="0"/>
                    <a:pt x="10226" y="0"/>
                  </a:cubicBezTo>
                  <a:close/>
                </a:path>
              </a:pathLst>
            </a:custGeom>
            <a:solidFill>
              <a:srgbClr val="050A30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29CEF03A-1611-14B0-7027-738FE862EEC3}"/>
                </a:ext>
              </a:extLst>
            </p:cNvPr>
            <p:cNvSpPr txBox="1"/>
            <p:nvPr/>
          </p:nvSpPr>
          <p:spPr>
            <a:xfrm>
              <a:off x="0" y="-38100"/>
              <a:ext cx="3987829" cy="20600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9BF278F5-8141-8B75-FE61-DFEB285F8630}"/>
              </a:ext>
            </a:extLst>
          </p:cNvPr>
          <p:cNvGrpSpPr/>
          <p:nvPr/>
        </p:nvGrpSpPr>
        <p:grpSpPr>
          <a:xfrm>
            <a:off x="914400" y="647700"/>
            <a:ext cx="16632451" cy="8839200"/>
            <a:chOff x="-8028" y="-38100"/>
            <a:chExt cx="4209666" cy="2133959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F9B89124-26C6-30F9-7999-A41D5D100299}"/>
                </a:ext>
              </a:extLst>
            </p:cNvPr>
            <p:cNvSpPr/>
            <p:nvPr/>
          </p:nvSpPr>
          <p:spPr>
            <a:xfrm>
              <a:off x="-8028" y="0"/>
              <a:ext cx="4201638" cy="2095859"/>
            </a:xfrm>
            <a:custGeom>
              <a:avLst/>
              <a:gdLst/>
              <a:ahLst/>
              <a:cxnLst/>
              <a:rect l="l" t="t" r="r" b="b"/>
              <a:pathLst>
                <a:path w="4201638" h="2095859">
                  <a:moveTo>
                    <a:pt x="9706" y="0"/>
                  </a:moveTo>
                  <a:lnTo>
                    <a:pt x="4191932" y="0"/>
                  </a:lnTo>
                  <a:cubicBezTo>
                    <a:pt x="4197293" y="0"/>
                    <a:pt x="4201638" y="4345"/>
                    <a:pt x="4201638" y="9706"/>
                  </a:cubicBezTo>
                  <a:lnTo>
                    <a:pt x="4201638" y="2086153"/>
                  </a:lnTo>
                  <a:cubicBezTo>
                    <a:pt x="4201638" y="2088728"/>
                    <a:pt x="4200616" y="2091196"/>
                    <a:pt x="4198795" y="2093016"/>
                  </a:cubicBezTo>
                  <a:cubicBezTo>
                    <a:pt x="4196975" y="2094837"/>
                    <a:pt x="4194506" y="2095859"/>
                    <a:pt x="4191932" y="2095859"/>
                  </a:cubicBezTo>
                  <a:lnTo>
                    <a:pt x="9706" y="2095859"/>
                  </a:lnTo>
                  <a:cubicBezTo>
                    <a:pt x="7132" y="2095859"/>
                    <a:pt x="4663" y="2094837"/>
                    <a:pt x="2843" y="2093016"/>
                  </a:cubicBezTo>
                  <a:cubicBezTo>
                    <a:pt x="1023" y="2091196"/>
                    <a:pt x="0" y="2088728"/>
                    <a:pt x="0" y="2086153"/>
                  </a:cubicBezTo>
                  <a:lnTo>
                    <a:pt x="0" y="9706"/>
                  </a:lnTo>
                  <a:cubicBezTo>
                    <a:pt x="0" y="7132"/>
                    <a:pt x="1023" y="4663"/>
                    <a:pt x="2843" y="2843"/>
                  </a:cubicBezTo>
                  <a:cubicBezTo>
                    <a:pt x="4663" y="1023"/>
                    <a:pt x="7132" y="0"/>
                    <a:pt x="9706" y="0"/>
                  </a:cubicBezTo>
                  <a:close/>
                </a:path>
              </a:pathLst>
            </a:custGeom>
            <a:solidFill>
              <a:srgbClr val="F4F6FC"/>
            </a:solidFill>
            <a:ln w="38100" cap="sq">
              <a:solidFill>
                <a:srgbClr val="050A3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06D7FF2E-F768-2715-CF36-84DD7B896DAB}"/>
                </a:ext>
              </a:extLst>
            </p:cNvPr>
            <p:cNvSpPr txBox="1"/>
            <p:nvPr/>
          </p:nvSpPr>
          <p:spPr>
            <a:xfrm>
              <a:off x="0" y="-38100"/>
              <a:ext cx="4201638" cy="21339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50" name="Picture 49">
            <a:extLst>
              <a:ext uri="{FF2B5EF4-FFF2-40B4-BE49-F238E27FC236}">
                <a16:creationId xmlns:a16="http://schemas.microsoft.com/office/drawing/2014/main" id="{71EA052A-4E75-C029-5EB4-8790BEA652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53758" y="1192667"/>
            <a:ext cx="6154536" cy="8000896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18B3CB56-E087-4C65-CE17-8362EA124D1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31322" y="1792537"/>
            <a:ext cx="6630259" cy="3729521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544BCEB1-A24D-D947-821D-3C088AA5B6E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08829" y="5522058"/>
            <a:ext cx="6666101" cy="3749682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BB3A61D0-EFD0-679D-CE98-F5DC5A8CBB83}"/>
              </a:ext>
            </a:extLst>
          </p:cNvPr>
          <p:cNvSpPr txBox="1"/>
          <p:nvPr/>
        </p:nvSpPr>
        <p:spPr>
          <a:xfrm>
            <a:off x="2008249" y="1152721"/>
            <a:ext cx="66043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>
                <a:latin typeface="Times New Roman" panose="02020603050405020304" pitchFamily="18" charset="0"/>
                <a:cs typeface="Times New Roman" panose="02020603050405020304" pitchFamily="18" charset="0"/>
              </a:rPr>
              <a:t>Multiplication table of Five</a:t>
            </a:r>
          </a:p>
        </p:txBody>
      </p:sp>
    </p:spTree>
    <p:extLst>
      <p:ext uri="{BB962C8B-B14F-4D97-AF65-F5344CB8AC3E}">
        <p14:creationId xmlns:p14="http://schemas.microsoft.com/office/powerpoint/2010/main" val="2468337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AE8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89AA6A2-4E6F-28D3-561F-A34F2528CF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834C7E5C-488D-C38C-83C5-6824AB915E18}"/>
              </a:ext>
            </a:extLst>
          </p:cNvPr>
          <p:cNvSpPr/>
          <p:nvPr/>
        </p:nvSpPr>
        <p:spPr>
          <a:xfrm>
            <a:off x="0" y="-9525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813EBF8C-20EB-6365-010A-D98E80724FF7}"/>
              </a:ext>
            </a:extLst>
          </p:cNvPr>
          <p:cNvSpPr/>
          <p:nvPr/>
        </p:nvSpPr>
        <p:spPr>
          <a:xfrm>
            <a:off x="0" y="51435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7E888B1D-275C-8383-B899-28A4BC036761}"/>
              </a:ext>
            </a:extLst>
          </p:cNvPr>
          <p:cNvSpPr/>
          <p:nvPr/>
        </p:nvSpPr>
        <p:spPr>
          <a:xfrm>
            <a:off x="6096000" y="-9525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7A774BD3-48ED-263C-3D2E-AC510049CA5A}"/>
              </a:ext>
            </a:extLst>
          </p:cNvPr>
          <p:cNvSpPr/>
          <p:nvPr/>
        </p:nvSpPr>
        <p:spPr>
          <a:xfrm>
            <a:off x="6096000" y="51435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0BE46D45-F465-F1DC-BD6E-03163D1751AC}"/>
              </a:ext>
            </a:extLst>
          </p:cNvPr>
          <p:cNvSpPr/>
          <p:nvPr/>
        </p:nvSpPr>
        <p:spPr>
          <a:xfrm>
            <a:off x="12192000" y="-9525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EB358C96-90D0-C4B4-F26E-69097731375D}"/>
              </a:ext>
            </a:extLst>
          </p:cNvPr>
          <p:cNvSpPr/>
          <p:nvPr/>
        </p:nvSpPr>
        <p:spPr>
          <a:xfrm>
            <a:off x="12192000" y="51435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8" name="Group 8">
            <a:extLst>
              <a:ext uri="{FF2B5EF4-FFF2-40B4-BE49-F238E27FC236}">
                <a16:creationId xmlns:a16="http://schemas.microsoft.com/office/drawing/2014/main" id="{72127FF1-4E31-BD46-C240-7934D448BB14}"/>
              </a:ext>
            </a:extLst>
          </p:cNvPr>
          <p:cNvGrpSpPr/>
          <p:nvPr/>
        </p:nvGrpSpPr>
        <p:grpSpPr>
          <a:xfrm>
            <a:off x="741149" y="1224385"/>
            <a:ext cx="16327650" cy="8582059"/>
            <a:chOff x="0" y="0"/>
            <a:chExt cx="3987829" cy="2021998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711E1CDF-50A9-C13D-725C-F8CFC9F97964}"/>
                </a:ext>
              </a:extLst>
            </p:cNvPr>
            <p:cNvSpPr/>
            <p:nvPr/>
          </p:nvSpPr>
          <p:spPr>
            <a:xfrm>
              <a:off x="0" y="0"/>
              <a:ext cx="3987829" cy="2021998"/>
            </a:xfrm>
            <a:custGeom>
              <a:avLst/>
              <a:gdLst/>
              <a:ahLst/>
              <a:cxnLst/>
              <a:rect l="l" t="t" r="r" b="b"/>
              <a:pathLst>
                <a:path w="3987829" h="2021998">
                  <a:moveTo>
                    <a:pt x="10226" y="0"/>
                  </a:moveTo>
                  <a:lnTo>
                    <a:pt x="3977603" y="0"/>
                  </a:lnTo>
                  <a:cubicBezTo>
                    <a:pt x="3980316" y="0"/>
                    <a:pt x="3982917" y="1077"/>
                    <a:pt x="3984834" y="2995"/>
                  </a:cubicBezTo>
                  <a:cubicBezTo>
                    <a:pt x="3986752" y="4913"/>
                    <a:pt x="3987829" y="7514"/>
                    <a:pt x="3987829" y="10226"/>
                  </a:cubicBezTo>
                  <a:lnTo>
                    <a:pt x="3987829" y="2011772"/>
                  </a:lnTo>
                  <a:cubicBezTo>
                    <a:pt x="3987829" y="2017419"/>
                    <a:pt x="3983251" y="2021998"/>
                    <a:pt x="3977603" y="2021998"/>
                  </a:cubicBezTo>
                  <a:lnTo>
                    <a:pt x="10226" y="2021998"/>
                  </a:lnTo>
                  <a:cubicBezTo>
                    <a:pt x="7514" y="2021998"/>
                    <a:pt x="4913" y="2020920"/>
                    <a:pt x="2995" y="2019003"/>
                  </a:cubicBezTo>
                  <a:cubicBezTo>
                    <a:pt x="1077" y="2017085"/>
                    <a:pt x="0" y="2014484"/>
                    <a:pt x="0" y="2011772"/>
                  </a:cubicBezTo>
                  <a:lnTo>
                    <a:pt x="0" y="10226"/>
                  </a:lnTo>
                  <a:cubicBezTo>
                    <a:pt x="0" y="7514"/>
                    <a:pt x="1077" y="4913"/>
                    <a:pt x="2995" y="2995"/>
                  </a:cubicBezTo>
                  <a:cubicBezTo>
                    <a:pt x="4913" y="1077"/>
                    <a:pt x="7514" y="0"/>
                    <a:pt x="10226" y="0"/>
                  </a:cubicBezTo>
                  <a:close/>
                </a:path>
              </a:pathLst>
            </a:custGeom>
            <a:solidFill>
              <a:srgbClr val="050A30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406B984C-6BEE-C479-A387-FD0C894B5B57}"/>
                </a:ext>
              </a:extLst>
            </p:cNvPr>
            <p:cNvSpPr txBox="1"/>
            <p:nvPr/>
          </p:nvSpPr>
          <p:spPr>
            <a:xfrm>
              <a:off x="0" y="-38100"/>
              <a:ext cx="3987829" cy="20600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06EC4B45-A7C4-A9EA-D736-A5A4C832A81B}"/>
              </a:ext>
            </a:extLst>
          </p:cNvPr>
          <p:cNvGrpSpPr/>
          <p:nvPr/>
        </p:nvGrpSpPr>
        <p:grpSpPr>
          <a:xfrm>
            <a:off x="905256" y="722376"/>
            <a:ext cx="16632451" cy="8839200"/>
            <a:chOff x="-8028" y="-38100"/>
            <a:chExt cx="4209666" cy="2133959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A3BE7C33-F3EC-8F7C-BADC-EEFC6F6CCD01}"/>
                </a:ext>
              </a:extLst>
            </p:cNvPr>
            <p:cNvSpPr/>
            <p:nvPr/>
          </p:nvSpPr>
          <p:spPr>
            <a:xfrm>
              <a:off x="-8028" y="0"/>
              <a:ext cx="4201638" cy="2095859"/>
            </a:xfrm>
            <a:custGeom>
              <a:avLst/>
              <a:gdLst/>
              <a:ahLst/>
              <a:cxnLst/>
              <a:rect l="l" t="t" r="r" b="b"/>
              <a:pathLst>
                <a:path w="4201638" h="2095859">
                  <a:moveTo>
                    <a:pt x="9706" y="0"/>
                  </a:moveTo>
                  <a:lnTo>
                    <a:pt x="4191932" y="0"/>
                  </a:lnTo>
                  <a:cubicBezTo>
                    <a:pt x="4197293" y="0"/>
                    <a:pt x="4201638" y="4345"/>
                    <a:pt x="4201638" y="9706"/>
                  </a:cubicBezTo>
                  <a:lnTo>
                    <a:pt x="4201638" y="2086153"/>
                  </a:lnTo>
                  <a:cubicBezTo>
                    <a:pt x="4201638" y="2088728"/>
                    <a:pt x="4200616" y="2091196"/>
                    <a:pt x="4198795" y="2093016"/>
                  </a:cubicBezTo>
                  <a:cubicBezTo>
                    <a:pt x="4196975" y="2094837"/>
                    <a:pt x="4194506" y="2095859"/>
                    <a:pt x="4191932" y="2095859"/>
                  </a:cubicBezTo>
                  <a:lnTo>
                    <a:pt x="9706" y="2095859"/>
                  </a:lnTo>
                  <a:cubicBezTo>
                    <a:pt x="7132" y="2095859"/>
                    <a:pt x="4663" y="2094837"/>
                    <a:pt x="2843" y="2093016"/>
                  </a:cubicBezTo>
                  <a:cubicBezTo>
                    <a:pt x="1023" y="2091196"/>
                    <a:pt x="0" y="2088728"/>
                    <a:pt x="0" y="2086153"/>
                  </a:cubicBezTo>
                  <a:lnTo>
                    <a:pt x="0" y="9706"/>
                  </a:lnTo>
                  <a:cubicBezTo>
                    <a:pt x="0" y="7132"/>
                    <a:pt x="1023" y="4663"/>
                    <a:pt x="2843" y="2843"/>
                  </a:cubicBezTo>
                  <a:cubicBezTo>
                    <a:pt x="4663" y="1023"/>
                    <a:pt x="7132" y="0"/>
                    <a:pt x="9706" y="0"/>
                  </a:cubicBezTo>
                  <a:close/>
                </a:path>
              </a:pathLst>
            </a:custGeom>
            <a:solidFill>
              <a:srgbClr val="F4F6FC"/>
            </a:solidFill>
            <a:ln w="38100" cap="sq">
              <a:solidFill>
                <a:srgbClr val="050A3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81CC2396-22B1-586C-6B4B-B6BA9E69BD70}"/>
                </a:ext>
              </a:extLst>
            </p:cNvPr>
            <p:cNvSpPr txBox="1"/>
            <p:nvPr/>
          </p:nvSpPr>
          <p:spPr>
            <a:xfrm>
              <a:off x="0" y="-38100"/>
              <a:ext cx="4201638" cy="21339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E19537E2-A627-A537-E5EF-EA825778DED3}"/>
              </a:ext>
            </a:extLst>
          </p:cNvPr>
          <p:cNvSpPr txBox="1"/>
          <p:nvPr/>
        </p:nvSpPr>
        <p:spPr>
          <a:xfrm>
            <a:off x="5412936" y="849167"/>
            <a:ext cx="7617264" cy="70788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000">
                <a:latin typeface="Times New Roman" panose="02020603050405020304" pitchFamily="18" charset="0"/>
                <a:cs typeface="Times New Roman" panose="02020603050405020304" pitchFamily="18" charset="0"/>
              </a:rPr>
              <a:t>Multiplication table of Five design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36D8BA6-517B-EB11-4E9E-8A31A2B7EA18}"/>
              </a:ext>
            </a:extLst>
          </p:cNvPr>
          <p:cNvSpPr txBox="1"/>
          <p:nvPr/>
        </p:nvSpPr>
        <p:spPr>
          <a:xfrm>
            <a:off x="12649200" y="4009230"/>
            <a:ext cx="3167968" cy="58477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Decoder (D M5T)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9CA05D8-3DE6-4CC1-C3D7-4070508E977C}"/>
              </a:ext>
            </a:extLst>
          </p:cNvPr>
          <p:cNvSpPr txBox="1"/>
          <p:nvPr/>
        </p:nvSpPr>
        <p:spPr>
          <a:xfrm>
            <a:off x="2579851" y="1565974"/>
            <a:ext cx="4257298" cy="58477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Combinational (C M5T)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060DE9E-AE44-C3E4-1AE7-C817616914B1}"/>
              </a:ext>
            </a:extLst>
          </p:cNvPr>
          <p:cNvSpPr txBox="1"/>
          <p:nvPr/>
        </p:nvSpPr>
        <p:spPr>
          <a:xfrm>
            <a:off x="2406221" y="5515414"/>
            <a:ext cx="4941155" cy="58477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Multiplexer (M M5T)</a:t>
            </a:r>
          </a:p>
        </p:txBody>
      </p:sp>
      <p:pic>
        <p:nvPicPr>
          <p:cNvPr id="46" name="Picture 45" descr="A blue lines on a black background">
            <a:extLst>
              <a:ext uri="{FF2B5EF4-FFF2-40B4-BE49-F238E27FC236}">
                <a16:creationId xmlns:a16="http://schemas.microsoft.com/office/drawing/2014/main" id="{CAF1BFBE-D5DC-A4A4-4ECD-05C60D0497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208" y="1765041"/>
            <a:ext cx="9066505" cy="3305633"/>
          </a:xfrm>
          <a:prstGeom prst="rect">
            <a:avLst/>
          </a:prstGeom>
        </p:spPr>
      </p:pic>
      <p:pic>
        <p:nvPicPr>
          <p:cNvPr id="48" name="Picture 47" descr="A blue and red lines on a black background&#10;&#10;AI-generated content may be incorrect.">
            <a:extLst>
              <a:ext uri="{FF2B5EF4-FFF2-40B4-BE49-F238E27FC236}">
                <a16:creationId xmlns:a16="http://schemas.microsoft.com/office/drawing/2014/main" id="{788A27D3-5F2B-F50C-33CF-FDA578B164F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6258" y="4594005"/>
            <a:ext cx="6945482" cy="3264637"/>
          </a:xfrm>
          <a:prstGeom prst="rect">
            <a:avLst/>
          </a:prstGeom>
        </p:spPr>
      </p:pic>
      <p:pic>
        <p:nvPicPr>
          <p:cNvPr id="50" name="Picture 49" descr="A screen shot of a computer">
            <a:extLst>
              <a:ext uri="{FF2B5EF4-FFF2-40B4-BE49-F238E27FC236}">
                <a16:creationId xmlns:a16="http://schemas.microsoft.com/office/drawing/2014/main" id="{2D043283-434D-17FA-C891-949F9FC1C47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259" y="6183535"/>
            <a:ext cx="7543800" cy="2611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512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26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AE8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7A3B37F-CFA3-BB1D-9CAC-B72D4D01FA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5C3BEB3E-843E-6489-D45F-860DC9443D35}"/>
              </a:ext>
            </a:extLst>
          </p:cNvPr>
          <p:cNvSpPr/>
          <p:nvPr/>
        </p:nvSpPr>
        <p:spPr>
          <a:xfrm>
            <a:off x="0" y="-9525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8655E01F-C916-7445-5B7B-F1665C8806D3}"/>
              </a:ext>
            </a:extLst>
          </p:cNvPr>
          <p:cNvSpPr/>
          <p:nvPr/>
        </p:nvSpPr>
        <p:spPr>
          <a:xfrm>
            <a:off x="0" y="51435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CCCEEA81-8D07-7870-EC37-4810F46DD25B}"/>
              </a:ext>
            </a:extLst>
          </p:cNvPr>
          <p:cNvSpPr/>
          <p:nvPr/>
        </p:nvSpPr>
        <p:spPr>
          <a:xfrm>
            <a:off x="6096000" y="-9525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73035649-363F-033D-1464-852377C5B2D3}"/>
              </a:ext>
            </a:extLst>
          </p:cNvPr>
          <p:cNvSpPr/>
          <p:nvPr/>
        </p:nvSpPr>
        <p:spPr>
          <a:xfrm>
            <a:off x="6096000" y="51435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354CAB82-661B-AF18-B3A4-FA64A7C89D9C}"/>
              </a:ext>
            </a:extLst>
          </p:cNvPr>
          <p:cNvSpPr/>
          <p:nvPr/>
        </p:nvSpPr>
        <p:spPr>
          <a:xfrm>
            <a:off x="12192000" y="-9525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E26CEE79-AF28-A969-E34A-F90250113779}"/>
              </a:ext>
            </a:extLst>
          </p:cNvPr>
          <p:cNvSpPr/>
          <p:nvPr/>
        </p:nvSpPr>
        <p:spPr>
          <a:xfrm>
            <a:off x="12192000" y="51435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8" name="Group 8">
            <a:extLst>
              <a:ext uri="{FF2B5EF4-FFF2-40B4-BE49-F238E27FC236}">
                <a16:creationId xmlns:a16="http://schemas.microsoft.com/office/drawing/2014/main" id="{53B6DAFE-C273-F98D-DFD2-41D1F94CFC8A}"/>
              </a:ext>
            </a:extLst>
          </p:cNvPr>
          <p:cNvGrpSpPr/>
          <p:nvPr/>
        </p:nvGrpSpPr>
        <p:grpSpPr>
          <a:xfrm>
            <a:off x="741149" y="1224385"/>
            <a:ext cx="16327650" cy="8582059"/>
            <a:chOff x="0" y="0"/>
            <a:chExt cx="3987829" cy="2021998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881B0606-2DE6-1080-43BA-9F566DD40520}"/>
                </a:ext>
              </a:extLst>
            </p:cNvPr>
            <p:cNvSpPr/>
            <p:nvPr/>
          </p:nvSpPr>
          <p:spPr>
            <a:xfrm>
              <a:off x="0" y="0"/>
              <a:ext cx="3987829" cy="2021998"/>
            </a:xfrm>
            <a:custGeom>
              <a:avLst/>
              <a:gdLst/>
              <a:ahLst/>
              <a:cxnLst/>
              <a:rect l="l" t="t" r="r" b="b"/>
              <a:pathLst>
                <a:path w="3987829" h="2021998">
                  <a:moveTo>
                    <a:pt x="10226" y="0"/>
                  </a:moveTo>
                  <a:lnTo>
                    <a:pt x="3977603" y="0"/>
                  </a:lnTo>
                  <a:cubicBezTo>
                    <a:pt x="3980316" y="0"/>
                    <a:pt x="3982917" y="1077"/>
                    <a:pt x="3984834" y="2995"/>
                  </a:cubicBezTo>
                  <a:cubicBezTo>
                    <a:pt x="3986752" y="4913"/>
                    <a:pt x="3987829" y="7514"/>
                    <a:pt x="3987829" y="10226"/>
                  </a:cubicBezTo>
                  <a:lnTo>
                    <a:pt x="3987829" y="2011772"/>
                  </a:lnTo>
                  <a:cubicBezTo>
                    <a:pt x="3987829" y="2017419"/>
                    <a:pt x="3983251" y="2021998"/>
                    <a:pt x="3977603" y="2021998"/>
                  </a:cubicBezTo>
                  <a:lnTo>
                    <a:pt x="10226" y="2021998"/>
                  </a:lnTo>
                  <a:cubicBezTo>
                    <a:pt x="7514" y="2021998"/>
                    <a:pt x="4913" y="2020920"/>
                    <a:pt x="2995" y="2019003"/>
                  </a:cubicBezTo>
                  <a:cubicBezTo>
                    <a:pt x="1077" y="2017085"/>
                    <a:pt x="0" y="2014484"/>
                    <a:pt x="0" y="2011772"/>
                  </a:cubicBezTo>
                  <a:lnTo>
                    <a:pt x="0" y="10226"/>
                  </a:lnTo>
                  <a:cubicBezTo>
                    <a:pt x="0" y="7514"/>
                    <a:pt x="1077" y="4913"/>
                    <a:pt x="2995" y="2995"/>
                  </a:cubicBezTo>
                  <a:cubicBezTo>
                    <a:pt x="4913" y="1077"/>
                    <a:pt x="7514" y="0"/>
                    <a:pt x="10226" y="0"/>
                  </a:cubicBezTo>
                  <a:close/>
                </a:path>
              </a:pathLst>
            </a:custGeom>
            <a:solidFill>
              <a:srgbClr val="050A30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82D51052-929A-EB52-432D-24C41DDD429C}"/>
                </a:ext>
              </a:extLst>
            </p:cNvPr>
            <p:cNvSpPr txBox="1"/>
            <p:nvPr/>
          </p:nvSpPr>
          <p:spPr>
            <a:xfrm>
              <a:off x="0" y="-38100"/>
              <a:ext cx="3987829" cy="20600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D2D7AA97-369B-B889-EF45-96CC75C64858}"/>
              </a:ext>
            </a:extLst>
          </p:cNvPr>
          <p:cNvGrpSpPr/>
          <p:nvPr/>
        </p:nvGrpSpPr>
        <p:grpSpPr>
          <a:xfrm>
            <a:off x="905256" y="647700"/>
            <a:ext cx="16632451" cy="8839200"/>
            <a:chOff x="-8028" y="-38100"/>
            <a:chExt cx="4209666" cy="2133959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2FD5EF9D-D0BB-12F4-23AE-4BC3223205E5}"/>
                </a:ext>
              </a:extLst>
            </p:cNvPr>
            <p:cNvSpPr/>
            <p:nvPr/>
          </p:nvSpPr>
          <p:spPr>
            <a:xfrm>
              <a:off x="-8028" y="0"/>
              <a:ext cx="4201638" cy="2095859"/>
            </a:xfrm>
            <a:custGeom>
              <a:avLst/>
              <a:gdLst/>
              <a:ahLst/>
              <a:cxnLst/>
              <a:rect l="l" t="t" r="r" b="b"/>
              <a:pathLst>
                <a:path w="4201638" h="2095859">
                  <a:moveTo>
                    <a:pt x="9706" y="0"/>
                  </a:moveTo>
                  <a:lnTo>
                    <a:pt x="4191932" y="0"/>
                  </a:lnTo>
                  <a:cubicBezTo>
                    <a:pt x="4197293" y="0"/>
                    <a:pt x="4201638" y="4345"/>
                    <a:pt x="4201638" y="9706"/>
                  </a:cubicBezTo>
                  <a:lnTo>
                    <a:pt x="4201638" y="2086153"/>
                  </a:lnTo>
                  <a:cubicBezTo>
                    <a:pt x="4201638" y="2088728"/>
                    <a:pt x="4200616" y="2091196"/>
                    <a:pt x="4198795" y="2093016"/>
                  </a:cubicBezTo>
                  <a:cubicBezTo>
                    <a:pt x="4196975" y="2094837"/>
                    <a:pt x="4194506" y="2095859"/>
                    <a:pt x="4191932" y="2095859"/>
                  </a:cubicBezTo>
                  <a:lnTo>
                    <a:pt x="9706" y="2095859"/>
                  </a:lnTo>
                  <a:cubicBezTo>
                    <a:pt x="7132" y="2095859"/>
                    <a:pt x="4663" y="2094837"/>
                    <a:pt x="2843" y="2093016"/>
                  </a:cubicBezTo>
                  <a:cubicBezTo>
                    <a:pt x="1023" y="2091196"/>
                    <a:pt x="0" y="2088728"/>
                    <a:pt x="0" y="2086153"/>
                  </a:cubicBezTo>
                  <a:lnTo>
                    <a:pt x="0" y="9706"/>
                  </a:lnTo>
                  <a:cubicBezTo>
                    <a:pt x="0" y="7132"/>
                    <a:pt x="1023" y="4663"/>
                    <a:pt x="2843" y="2843"/>
                  </a:cubicBezTo>
                  <a:cubicBezTo>
                    <a:pt x="4663" y="1023"/>
                    <a:pt x="7132" y="0"/>
                    <a:pt x="9706" y="0"/>
                  </a:cubicBezTo>
                  <a:close/>
                </a:path>
              </a:pathLst>
            </a:custGeom>
            <a:solidFill>
              <a:srgbClr val="F4F6FC"/>
            </a:solidFill>
            <a:ln w="38100" cap="sq">
              <a:solidFill>
                <a:srgbClr val="050A3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4B7C8E8F-B020-A444-210D-07E6BF5115B6}"/>
                </a:ext>
              </a:extLst>
            </p:cNvPr>
            <p:cNvSpPr txBox="1"/>
            <p:nvPr/>
          </p:nvSpPr>
          <p:spPr>
            <a:xfrm>
              <a:off x="0" y="-38100"/>
              <a:ext cx="4201638" cy="21339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50" name="Picture 49">
            <a:extLst>
              <a:ext uri="{FF2B5EF4-FFF2-40B4-BE49-F238E27FC236}">
                <a16:creationId xmlns:a16="http://schemas.microsoft.com/office/drawing/2014/main" id="{5F99D842-84A2-5665-C5D8-C565DE257B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53758" y="1192667"/>
            <a:ext cx="6154536" cy="8000896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227E737F-996C-3BBA-B555-50D0610B95F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58470" y="1792537"/>
            <a:ext cx="6630259" cy="3729521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7FB2B4D4-66A8-E678-81E7-9FF4E0623C6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35977" y="5522058"/>
            <a:ext cx="6666101" cy="3749682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A42B1866-F182-B6EF-C11F-886E952084A5}"/>
              </a:ext>
            </a:extLst>
          </p:cNvPr>
          <p:cNvSpPr txBox="1"/>
          <p:nvPr/>
        </p:nvSpPr>
        <p:spPr>
          <a:xfrm>
            <a:off x="2035396" y="1152721"/>
            <a:ext cx="66672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>
                <a:latin typeface="Times New Roman" panose="02020603050405020304" pitchFamily="18" charset="0"/>
                <a:cs typeface="Times New Roman" panose="02020603050405020304" pitchFamily="18" charset="0"/>
              </a:rPr>
              <a:t>Multiplication table of Six</a:t>
            </a:r>
          </a:p>
        </p:txBody>
      </p:sp>
    </p:spTree>
    <p:extLst>
      <p:ext uri="{BB962C8B-B14F-4D97-AF65-F5344CB8AC3E}">
        <p14:creationId xmlns:p14="http://schemas.microsoft.com/office/powerpoint/2010/main" val="3194662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AE8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6980C5C-5FAF-26C7-5ED9-E9827CB706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FE42B4F3-718F-64FF-E412-7F1C2D566066}"/>
              </a:ext>
            </a:extLst>
          </p:cNvPr>
          <p:cNvSpPr/>
          <p:nvPr/>
        </p:nvSpPr>
        <p:spPr>
          <a:xfrm>
            <a:off x="0" y="-9525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ADAA1A8D-0BA0-23B4-610E-81C4D25A5C06}"/>
              </a:ext>
            </a:extLst>
          </p:cNvPr>
          <p:cNvSpPr/>
          <p:nvPr/>
        </p:nvSpPr>
        <p:spPr>
          <a:xfrm>
            <a:off x="0" y="51435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C6E94907-2A20-98DB-D044-B245D33B6A61}"/>
              </a:ext>
            </a:extLst>
          </p:cNvPr>
          <p:cNvSpPr/>
          <p:nvPr/>
        </p:nvSpPr>
        <p:spPr>
          <a:xfrm>
            <a:off x="6096000" y="-9525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B6CA28C7-6BA3-4168-0B4A-24F5AD15EF49}"/>
              </a:ext>
            </a:extLst>
          </p:cNvPr>
          <p:cNvSpPr/>
          <p:nvPr/>
        </p:nvSpPr>
        <p:spPr>
          <a:xfrm>
            <a:off x="6096000" y="51435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BD9E9337-6F52-A74E-4521-88A35756F148}"/>
              </a:ext>
            </a:extLst>
          </p:cNvPr>
          <p:cNvSpPr/>
          <p:nvPr/>
        </p:nvSpPr>
        <p:spPr>
          <a:xfrm>
            <a:off x="12192000" y="-9525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92C49B02-1294-375F-6939-373C16643393}"/>
              </a:ext>
            </a:extLst>
          </p:cNvPr>
          <p:cNvSpPr/>
          <p:nvPr/>
        </p:nvSpPr>
        <p:spPr>
          <a:xfrm>
            <a:off x="12192000" y="51435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8" name="Group 8">
            <a:extLst>
              <a:ext uri="{FF2B5EF4-FFF2-40B4-BE49-F238E27FC236}">
                <a16:creationId xmlns:a16="http://schemas.microsoft.com/office/drawing/2014/main" id="{02EDFEA5-4C3A-2ADA-D762-E5A46C82D1C8}"/>
              </a:ext>
            </a:extLst>
          </p:cNvPr>
          <p:cNvGrpSpPr/>
          <p:nvPr/>
        </p:nvGrpSpPr>
        <p:grpSpPr>
          <a:xfrm>
            <a:off x="741149" y="1224385"/>
            <a:ext cx="16327650" cy="8582059"/>
            <a:chOff x="0" y="0"/>
            <a:chExt cx="3987829" cy="2021998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36226B5D-C0E4-B320-6390-8734008F3F63}"/>
                </a:ext>
              </a:extLst>
            </p:cNvPr>
            <p:cNvSpPr/>
            <p:nvPr/>
          </p:nvSpPr>
          <p:spPr>
            <a:xfrm>
              <a:off x="0" y="0"/>
              <a:ext cx="3987829" cy="2021998"/>
            </a:xfrm>
            <a:custGeom>
              <a:avLst/>
              <a:gdLst/>
              <a:ahLst/>
              <a:cxnLst/>
              <a:rect l="l" t="t" r="r" b="b"/>
              <a:pathLst>
                <a:path w="3987829" h="2021998">
                  <a:moveTo>
                    <a:pt x="10226" y="0"/>
                  </a:moveTo>
                  <a:lnTo>
                    <a:pt x="3977603" y="0"/>
                  </a:lnTo>
                  <a:cubicBezTo>
                    <a:pt x="3980316" y="0"/>
                    <a:pt x="3982917" y="1077"/>
                    <a:pt x="3984834" y="2995"/>
                  </a:cubicBezTo>
                  <a:cubicBezTo>
                    <a:pt x="3986752" y="4913"/>
                    <a:pt x="3987829" y="7514"/>
                    <a:pt x="3987829" y="10226"/>
                  </a:cubicBezTo>
                  <a:lnTo>
                    <a:pt x="3987829" y="2011772"/>
                  </a:lnTo>
                  <a:cubicBezTo>
                    <a:pt x="3987829" y="2017419"/>
                    <a:pt x="3983251" y="2021998"/>
                    <a:pt x="3977603" y="2021998"/>
                  </a:cubicBezTo>
                  <a:lnTo>
                    <a:pt x="10226" y="2021998"/>
                  </a:lnTo>
                  <a:cubicBezTo>
                    <a:pt x="7514" y="2021998"/>
                    <a:pt x="4913" y="2020920"/>
                    <a:pt x="2995" y="2019003"/>
                  </a:cubicBezTo>
                  <a:cubicBezTo>
                    <a:pt x="1077" y="2017085"/>
                    <a:pt x="0" y="2014484"/>
                    <a:pt x="0" y="2011772"/>
                  </a:cubicBezTo>
                  <a:lnTo>
                    <a:pt x="0" y="10226"/>
                  </a:lnTo>
                  <a:cubicBezTo>
                    <a:pt x="0" y="7514"/>
                    <a:pt x="1077" y="4913"/>
                    <a:pt x="2995" y="2995"/>
                  </a:cubicBezTo>
                  <a:cubicBezTo>
                    <a:pt x="4913" y="1077"/>
                    <a:pt x="7514" y="0"/>
                    <a:pt x="10226" y="0"/>
                  </a:cubicBezTo>
                  <a:close/>
                </a:path>
              </a:pathLst>
            </a:custGeom>
            <a:solidFill>
              <a:srgbClr val="050A30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9B3A77D3-DA43-A233-817F-17AFA692A364}"/>
                </a:ext>
              </a:extLst>
            </p:cNvPr>
            <p:cNvSpPr txBox="1"/>
            <p:nvPr/>
          </p:nvSpPr>
          <p:spPr>
            <a:xfrm>
              <a:off x="0" y="-38100"/>
              <a:ext cx="3987829" cy="20600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A6FA4E8E-8A73-BD37-5AD6-27F2F59727BE}"/>
              </a:ext>
            </a:extLst>
          </p:cNvPr>
          <p:cNvGrpSpPr/>
          <p:nvPr/>
        </p:nvGrpSpPr>
        <p:grpSpPr>
          <a:xfrm>
            <a:off x="905256" y="722376"/>
            <a:ext cx="16632451" cy="8839200"/>
            <a:chOff x="-8028" y="-38100"/>
            <a:chExt cx="4209666" cy="2133959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DCDB2402-2835-00F8-552F-A23DFDC60088}"/>
                </a:ext>
              </a:extLst>
            </p:cNvPr>
            <p:cNvSpPr/>
            <p:nvPr/>
          </p:nvSpPr>
          <p:spPr>
            <a:xfrm>
              <a:off x="-8028" y="0"/>
              <a:ext cx="4201638" cy="2095859"/>
            </a:xfrm>
            <a:custGeom>
              <a:avLst/>
              <a:gdLst/>
              <a:ahLst/>
              <a:cxnLst/>
              <a:rect l="l" t="t" r="r" b="b"/>
              <a:pathLst>
                <a:path w="4201638" h="2095859">
                  <a:moveTo>
                    <a:pt x="9706" y="0"/>
                  </a:moveTo>
                  <a:lnTo>
                    <a:pt x="4191932" y="0"/>
                  </a:lnTo>
                  <a:cubicBezTo>
                    <a:pt x="4197293" y="0"/>
                    <a:pt x="4201638" y="4345"/>
                    <a:pt x="4201638" y="9706"/>
                  </a:cubicBezTo>
                  <a:lnTo>
                    <a:pt x="4201638" y="2086153"/>
                  </a:lnTo>
                  <a:cubicBezTo>
                    <a:pt x="4201638" y="2088728"/>
                    <a:pt x="4200616" y="2091196"/>
                    <a:pt x="4198795" y="2093016"/>
                  </a:cubicBezTo>
                  <a:cubicBezTo>
                    <a:pt x="4196975" y="2094837"/>
                    <a:pt x="4194506" y="2095859"/>
                    <a:pt x="4191932" y="2095859"/>
                  </a:cubicBezTo>
                  <a:lnTo>
                    <a:pt x="9706" y="2095859"/>
                  </a:lnTo>
                  <a:cubicBezTo>
                    <a:pt x="7132" y="2095859"/>
                    <a:pt x="4663" y="2094837"/>
                    <a:pt x="2843" y="2093016"/>
                  </a:cubicBezTo>
                  <a:cubicBezTo>
                    <a:pt x="1023" y="2091196"/>
                    <a:pt x="0" y="2088728"/>
                    <a:pt x="0" y="2086153"/>
                  </a:cubicBezTo>
                  <a:lnTo>
                    <a:pt x="0" y="9706"/>
                  </a:lnTo>
                  <a:cubicBezTo>
                    <a:pt x="0" y="7132"/>
                    <a:pt x="1023" y="4663"/>
                    <a:pt x="2843" y="2843"/>
                  </a:cubicBezTo>
                  <a:cubicBezTo>
                    <a:pt x="4663" y="1023"/>
                    <a:pt x="7132" y="0"/>
                    <a:pt x="9706" y="0"/>
                  </a:cubicBezTo>
                  <a:close/>
                </a:path>
              </a:pathLst>
            </a:custGeom>
            <a:solidFill>
              <a:srgbClr val="F4F6FC"/>
            </a:solidFill>
            <a:ln w="38100" cap="sq">
              <a:solidFill>
                <a:srgbClr val="050A3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71027A08-6635-33A0-B34C-F1C59F741992}"/>
                </a:ext>
              </a:extLst>
            </p:cNvPr>
            <p:cNvSpPr txBox="1"/>
            <p:nvPr/>
          </p:nvSpPr>
          <p:spPr>
            <a:xfrm>
              <a:off x="0" y="-38100"/>
              <a:ext cx="4201638" cy="21339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EE7A0302-C490-273F-4F8B-34B6844CADFD}"/>
              </a:ext>
            </a:extLst>
          </p:cNvPr>
          <p:cNvSpPr txBox="1"/>
          <p:nvPr/>
        </p:nvSpPr>
        <p:spPr>
          <a:xfrm>
            <a:off x="5412936" y="849167"/>
            <a:ext cx="7617264" cy="70788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000">
                <a:latin typeface="Times New Roman" panose="02020603050405020304" pitchFamily="18" charset="0"/>
                <a:cs typeface="Times New Roman" panose="02020603050405020304" pitchFamily="18" charset="0"/>
              </a:rPr>
              <a:t>Multiplication table of Six design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9B7EA53-B779-255A-1420-EF62C0177A4B}"/>
              </a:ext>
            </a:extLst>
          </p:cNvPr>
          <p:cNvSpPr txBox="1"/>
          <p:nvPr/>
        </p:nvSpPr>
        <p:spPr>
          <a:xfrm>
            <a:off x="12223719" y="3352505"/>
            <a:ext cx="3167968" cy="58477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Decoder (D M6T)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66B276A-1F1C-40F4-E9D6-7931C31D5017}"/>
              </a:ext>
            </a:extLst>
          </p:cNvPr>
          <p:cNvSpPr txBox="1"/>
          <p:nvPr/>
        </p:nvSpPr>
        <p:spPr>
          <a:xfrm>
            <a:off x="2702802" y="1474962"/>
            <a:ext cx="4257298" cy="58477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Combinational (C M6T)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6A50A0A-D1E5-44D3-91F6-2F8B45ACEACF}"/>
              </a:ext>
            </a:extLst>
          </p:cNvPr>
          <p:cNvSpPr txBox="1"/>
          <p:nvPr/>
        </p:nvSpPr>
        <p:spPr>
          <a:xfrm>
            <a:off x="1760046" y="5515414"/>
            <a:ext cx="4941155" cy="58477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Multiplexer (M M6T)</a:t>
            </a:r>
          </a:p>
        </p:txBody>
      </p:sp>
      <p:pic>
        <p:nvPicPr>
          <p:cNvPr id="16" name="Picture 15" descr="A blue lines on a black background">
            <a:extLst>
              <a:ext uri="{FF2B5EF4-FFF2-40B4-BE49-F238E27FC236}">
                <a16:creationId xmlns:a16="http://schemas.microsoft.com/office/drawing/2014/main" id="{0F071CF3-149D-E752-0F3F-6BB8C0E306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975" y="1539497"/>
            <a:ext cx="8145792" cy="4353325"/>
          </a:xfrm>
          <a:prstGeom prst="rect">
            <a:avLst/>
          </a:prstGeom>
        </p:spPr>
      </p:pic>
      <p:pic>
        <p:nvPicPr>
          <p:cNvPr id="18" name="Picture 1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4DA0B34-1741-41CE-4856-6DAAEE8E342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6432" y="3856468"/>
            <a:ext cx="7617264" cy="4211307"/>
          </a:xfrm>
          <a:prstGeom prst="rect">
            <a:avLst/>
          </a:prstGeom>
        </p:spPr>
      </p:pic>
      <p:pic>
        <p:nvPicPr>
          <p:cNvPr id="20" name="Picture 19" descr="A screen shot of a computer">
            <a:extLst>
              <a:ext uri="{FF2B5EF4-FFF2-40B4-BE49-F238E27FC236}">
                <a16:creationId xmlns:a16="http://schemas.microsoft.com/office/drawing/2014/main" id="{4EFE424B-8F5E-1B9E-73A8-FE3E47605D8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190" y="6058577"/>
            <a:ext cx="7720606" cy="3041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262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26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AE8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DA21E55-1C21-E649-E377-EAD5D06580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3D9F6A3F-8FF7-3E4F-973B-BB4ED0B28222}"/>
              </a:ext>
            </a:extLst>
          </p:cNvPr>
          <p:cNvSpPr/>
          <p:nvPr/>
        </p:nvSpPr>
        <p:spPr>
          <a:xfrm>
            <a:off x="0" y="-9525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79C61B39-3376-91D8-2691-803B9FF8D7DB}"/>
              </a:ext>
            </a:extLst>
          </p:cNvPr>
          <p:cNvSpPr/>
          <p:nvPr/>
        </p:nvSpPr>
        <p:spPr>
          <a:xfrm>
            <a:off x="0" y="51435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FC540BF5-47C4-8F69-4607-87654D271629}"/>
              </a:ext>
            </a:extLst>
          </p:cNvPr>
          <p:cNvSpPr/>
          <p:nvPr/>
        </p:nvSpPr>
        <p:spPr>
          <a:xfrm>
            <a:off x="6096000" y="-9525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991BFE0C-337B-5188-2234-5AC9F7BEB35D}"/>
              </a:ext>
            </a:extLst>
          </p:cNvPr>
          <p:cNvSpPr/>
          <p:nvPr/>
        </p:nvSpPr>
        <p:spPr>
          <a:xfrm>
            <a:off x="6096000" y="51435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84CDCD5B-8394-8902-378B-7FEF42AC0B96}"/>
              </a:ext>
            </a:extLst>
          </p:cNvPr>
          <p:cNvSpPr/>
          <p:nvPr/>
        </p:nvSpPr>
        <p:spPr>
          <a:xfrm>
            <a:off x="12192000" y="-9525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5ADE3A44-225A-4D1A-8978-176B0D7F4B15}"/>
              </a:ext>
            </a:extLst>
          </p:cNvPr>
          <p:cNvSpPr/>
          <p:nvPr/>
        </p:nvSpPr>
        <p:spPr>
          <a:xfrm>
            <a:off x="12192000" y="51435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8" name="Group 8">
            <a:extLst>
              <a:ext uri="{FF2B5EF4-FFF2-40B4-BE49-F238E27FC236}">
                <a16:creationId xmlns:a16="http://schemas.microsoft.com/office/drawing/2014/main" id="{FCE0DF61-B86B-AC4F-4BCB-0AB3EB8AE1BC}"/>
              </a:ext>
            </a:extLst>
          </p:cNvPr>
          <p:cNvGrpSpPr/>
          <p:nvPr/>
        </p:nvGrpSpPr>
        <p:grpSpPr>
          <a:xfrm>
            <a:off x="741149" y="1224385"/>
            <a:ext cx="16327650" cy="8582059"/>
            <a:chOff x="0" y="0"/>
            <a:chExt cx="3987829" cy="2021998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8323CDEB-2652-96FC-5D1D-F53BBFF50FEC}"/>
                </a:ext>
              </a:extLst>
            </p:cNvPr>
            <p:cNvSpPr/>
            <p:nvPr/>
          </p:nvSpPr>
          <p:spPr>
            <a:xfrm>
              <a:off x="0" y="0"/>
              <a:ext cx="3987829" cy="2021998"/>
            </a:xfrm>
            <a:custGeom>
              <a:avLst/>
              <a:gdLst/>
              <a:ahLst/>
              <a:cxnLst/>
              <a:rect l="l" t="t" r="r" b="b"/>
              <a:pathLst>
                <a:path w="3987829" h="2021998">
                  <a:moveTo>
                    <a:pt x="10226" y="0"/>
                  </a:moveTo>
                  <a:lnTo>
                    <a:pt x="3977603" y="0"/>
                  </a:lnTo>
                  <a:cubicBezTo>
                    <a:pt x="3980316" y="0"/>
                    <a:pt x="3982917" y="1077"/>
                    <a:pt x="3984834" y="2995"/>
                  </a:cubicBezTo>
                  <a:cubicBezTo>
                    <a:pt x="3986752" y="4913"/>
                    <a:pt x="3987829" y="7514"/>
                    <a:pt x="3987829" y="10226"/>
                  </a:cubicBezTo>
                  <a:lnTo>
                    <a:pt x="3987829" y="2011772"/>
                  </a:lnTo>
                  <a:cubicBezTo>
                    <a:pt x="3987829" y="2017419"/>
                    <a:pt x="3983251" y="2021998"/>
                    <a:pt x="3977603" y="2021998"/>
                  </a:cubicBezTo>
                  <a:lnTo>
                    <a:pt x="10226" y="2021998"/>
                  </a:lnTo>
                  <a:cubicBezTo>
                    <a:pt x="7514" y="2021998"/>
                    <a:pt x="4913" y="2020920"/>
                    <a:pt x="2995" y="2019003"/>
                  </a:cubicBezTo>
                  <a:cubicBezTo>
                    <a:pt x="1077" y="2017085"/>
                    <a:pt x="0" y="2014484"/>
                    <a:pt x="0" y="2011772"/>
                  </a:cubicBezTo>
                  <a:lnTo>
                    <a:pt x="0" y="10226"/>
                  </a:lnTo>
                  <a:cubicBezTo>
                    <a:pt x="0" y="7514"/>
                    <a:pt x="1077" y="4913"/>
                    <a:pt x="2995" y="2995"/>
                  </a:cubicBezTo>
                  <a:cubicBezTo>
                    <a:pt x="4913" y="1077"/>
                    <a:pt x="7514" y="0"/>
                    <a:pt x="10226" y="0"/>
                  </a:cubicBezTo>
                  <a:close/>
                </a:path>
              </a:pathLst>
            </a:custGeom>
            <a:solidFill>
              <a:srgbClr val="050A30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84A65AF2-40A6-9CE6-4659-A7109980A61B}"/>
                </a:ext>
              </a:extLst>
            </p:cNvPr>
            <p:cNvSpPr txBox="1"/>
            <p:nvPr/>
          </p:nvSpPr>
          <p:spPr>
            <a:xfrm>
              <a:off x="0" y="-38100"/>
              <a:ext cx="3987829" cy="20600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B74242BD-6E6E-D83D-596B-AB5EA873113C}"/>
              </a:ext>
            </a:extLst>
          </p:cNvPr>
          <p:cNvGrpSpPr/>
          <p:nvPr/>
        </p:nvGrpSpPr>
        <p:grpSpPr>
          <a:xfrm>
            <a:off x="914400" y="647700"/>
            <a:ext cx="16632451" cy="8839200"/>
            <a:chOff x="-8028" y="-38100"/>
            <a:chExt cx="4209666" cy="2133959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85228DB4-4A54-2D91-F11A-C75A6878542D}"/>
                </a:ext>
              </a:extLst>
            </p:cNvPr>
            <p:cNvSpPr/>
            <p:nvPr/>
          </p:nvSpPr>
          <p:spPr>
            <a:xfrm>
              <a:off x="-8028" y="0"/>
              <a:ext cx="4201638" cy="2095859"/>
            </a:xfrm>
            <a:custGeom>
              <a:avLst/>
              <a:gdLst/>
              <a:ahLst/>
              <a:cxnLst/>
              <a:rect l="l" t="t" r="r" b="b"/>
              <a:pathLst>
                <a:path w="4201638" h="2095859">
                  <a:moveTo>
                    <a:pt x="9706" y="0"/>
                  </a:moveTo>
                  <a:lnTo>
                    <a:pt x="4191932" y="0"/>
                  </a:lnTo>
                  <a:cubicBezTo>
                    <a:pt x="4197293" y="0"/>
                    <a:pt x="4201638" y="4345"/>
                    <a:pt x="4201638" y="9706"/>
                  </a:cubicBezTo>
                  <a:lnTo>
                    <a:pt x="4201638" y="2086153"/>
                  </a:lnTo>
                  <a:cubicBezTo>
                    <a:pt x="4201638" y="2088728"/>
                    <a:pt x="4200616" y="2091196"/>
                    <a:pt x="4198795" y="2093016"/>
                  </a:cubicBezTo>
                  <a:cubicBezTo>
                    <a:pt x="4196975" y="2094837"/>
                    <a:pt x="4194506" y="2095859"/>
                    <a:pt x="4191932" y="2095859"/>
                  </a:cubicBezTo>
                  <a:lnTo>
                    <a:pt x="9706" y="2095859"/>
                  </a:lnTo>
                  <a:cubicBezTo>
                    <a:pt x="7132" y="2095859"/>
                    <a:pt x="4663" y="2094837"/>
                    <a:pt x="2843" y="2093016"/>
                  </a:cubicBezTo>
                  <a:cubicBezTo>
                    <a:pt x="1023" y="2091196"/>
                    <a:pt x="0" y="2088728"/>
                    <a:pt x="0" y="2086153"/>
                  </a:cubicBezTo>
                  <a:lnTo>
                    <a:pt x="0" y="9706"/>
                  </a:lnTo>
                  <a:cubicBezTo>
                    <a:pt x="0" y="7132"/>
                    <a:pt x="1023" y="4663"/>
                    <a:pt x="2843" y="2843"/>
                  </a:cubicBezTo>
                  <a:cubicBezTo>
                    <a:pt x="4663" y="1023"/>
                    <a:pt x="7132" y="0"/>
                    <a:pt x="9706" y="0"/>
                  </a:cubicBezTo>
                  <a:close/>
                </a:path>
              </a:pathLst>
            </a:custGeom>
            <a:solidFill>
              <a:srgbClr val="F4F6FC"/>
            </a:solidFill>
            <a:ln w="38100" cap="sq">
              <a:solidFill>
                <a:srgbClr val="050A3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1459464A-1FAC-C20C-3F01-F6ACB033E4E6}"/>
                </a:ext>
              </a:extLst>
            </p:cNvPr>
            <p:cNvSpPr txBox="1"/>
            <p:nvPr/>
          </p:nvSpPr>
          <p:spPr>
            <a:xfrm>
              <a:off x="0" y="-38100"/>
              <a:ext cx="4201638" cy="21339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50" name="Picture 49">
            <a:extLst>
              <a:ext uri="{FF2B5EF4-FFF2-40B4-BE49-F238E27FC236}">
                <a16:creationId xmlns:a16="http://schemas.microsoft.com/office/drawing/2014/main" id="{0F5A10F7-54EB-1148-9925-0D4CBA31232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53758" y="1192667"/>
            <a:ext cx="6154536" cy="8000896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FA7AA439-337D-F7B1-4560-E5073DEF874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58470" y="1792537"/>
            <a:ext cx="6630259" cy="3729521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2BAE8B6F-1F75-2D35-89A3-A6220123602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35977" y="5522058"/>
            <a:ext cx="6666101" cy="3749682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ECCC9C33-7D04-D5AE-9D22-43EFEE8DB3CF}"/>
              </a:ext>
            </a:extLst>
          </p:cNvPr>
          <p:cNvSpPr txBox="1"/>
          <p:nvPr/>
        </p:nvSpPr>
        <p:spPr>
          <a:xfrm>
            <a:off x="2044540" y="1152721"/>
            <a:ext cx="66581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>
                <a:latin typeface="Times New Roman" panose="02020603050405020304" pitchFamily="18" charset="0"/>
                <a:cs typeface="Times New Roman" panose="02020603050405020304" pitchFamily="18" charset="0"/>
              </a:rPr>
              <a:t>Multiplication table of Seven</a:t>
            </a:r>
          </a:p>
        </p:txBody>
      </p:sp>
    </p:spTree>
    <p:extLst>
      <p:ext uri="{BB962C8B-B14F-4D97-AF65-F5344CB8AC3E}">
        <p14:creationId xmlns:p14="http://schemas.microsoft.com/office/powerpoint/2010/main" val="1773331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AE8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26A43C7-04B3-F0DA-0C48-DAF987F44C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3715CD7F-7B38-30F3-BC4B-5C00C129E0F0}"/>
              </a:ext>
            </a:extLst>
          </p:cNvPr>
          <p:cNvSpPr/>
          <p:nvPr/>
        </p:nvSpPr>
        <p:spPr>
          <a:xfrm>
            <a:off x="0" y="-9525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FC4C53CD-9704-C709-B276-FCD0B5F529F7}"/>
              </a:ext>
            </a:extLst>
          </p:cNvPr>
          <p:cNvSpPr/>
          <p:nvPr/>
        </p:nvSpPr>
        <p:spPr>
          <a:xfrm>
            <a:off x="0" y="51435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22AE1452-D5C0-6BFB-6C9F-1A8C7E6D63A1}"/>
              </a:ext>
            </a:extLst>
          </p:cNvPr>
          <p:cNvSpPr/>
          <p:nvPr/>
        </p:nvSpPr>
        <p:spPr>
          <a:xfrm>
            <a:off x="6096000" y="-9525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FC008803-AD8E-3FAD-2720-54C5C4C253EE}"/>
              </a:ext>
            </a:extLst>
          </p:cNvPr>
          <p:cNvSpPr/>
          <p:nvPr/>
        </p:nvSpPr>
        <p:spPr>
          <a:xfrm>
            <a:off x="6096000" y="51435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35CA1CFE-A3FA-A6AD-D694-C328110A5053}"/>
              </a:ext>
            </a:extLst>
          </p:cNvPr>
          <p:cNvSpPr/>
          <p:nvPr/>
        </p:nvSpPr>
        <p:spPr>
          <a:xfrm>
            <a:off x="12192000" y="-9525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5D87218E-1F3B-A040-DABA-CC6DE01B7352}"/>
              </a:ext>
            </a:extLst>
          </p:cNvPr>
          <p:cNvSpPr/>
          <p:nvPr/>
        </p:nvSpPr>
        <p:spPr>
          <a:xfrm>
            <a:off x="12192000" y="51435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8" name="Group 8">
            <a:extLst>
              <a:ext uri="{FF2B5EF4-FFF2-40B4-BE49-F238E27FC236}">
                <a16:creationId xmlns:a16="http://schemas.microsoft.com/office/drawing/2014/main" id="{6452D204-2331-ADA2-6326-7D108C2D879B}"/>
              </a:ext>
            </a:extLst>
          </p:cNvPr>
          <p:cNvGrpSpPr/>
          <p:nvPr/>
        </p:nvGrpSpPr>
        <p:grpSpPr>
          <a:xfrm>
            <a:off x="741149" y="1224385"/>
            <a:ext cx="16327650" cy="8582059"/>
            <a:chOff x="0" y="0"/>
            <a:chExt cx="3987829" cy="2021998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47B9EF36-A930-5EB0-8ADE-4B3647102C08}"/>
                </a:ext>
              </a:extLst>
            </p:cNvPr>
            <p:cNvSpPr/>
            <p:nvPr/>
          </p:nvSpPr>
          <p:spPr>
            <a:xfrm>
              <a:off x="0" y="0"/>
              <a:ext cx="3987829" cy="2021998"/>
            </a:xfrm>
            <a:custGeom>
              <a:avLst/>
              <a:gdLst/>
              <a:ahLst/>
              <a:cxnLst/>
              <a:rect l="l" t="t" r="r" b="b"/>
              <a:pathLst>
                <a:path w="3987829" h="2021998">
                  <a:moveTo>
                    <a:pt x="10226" y="0"/>
                  </a:moveTo>
                  <a:lnTo>
                    <a:pt x="3977603" y="0"/>
                  </a:lnTo>
                  <a:cubicBezTo>
                    <a:pt x="3980316" y="0"/>
                    <a:pt x="3982917" y="1077"/>
                    <a:pt x="3984834" y="2995"/>
                  </a:cubicBezTo>
                  <a:cubicBezTo>
                    <a:pt x="3986752" y="4913"/>
                    <a:pt x="3987829" y="7514"/>
                    <a:pt x="3987829" y="10226"/>
                  </a:cubicBezTo>
                  <a:lnTo>
                    <a:pt x="3987829" y="2011772"/>
                  </a:lnTo>
                  <a:cubicBezTo>
                    <a:pt x="3987829" y="2017419"/>
                    <a:pt x="3983251" y="2021998"/>
                    <a:pt x="3977603" y="2021998"/>
                  </a:cubicBezTo>
                  <a:lnTo>
                    <a:pt x="10226" y="2021998"/>
                  </a:lnTo>
                  <a:cubicBezTo>
                    <a:pt x="7514" y="2021998"/>
                    <a:pt x="4913" y="2020920"/>
                    <a:pt x="2995" y="2019003"/>
                  </a:cubicBezTo>
                  <a:cubicBezTo>
                    <a:pt x="1077" y="2017085"/>
                    <a:pt x="0" y="2014484"/>
                    <a:pt x="0" y="2011772"/>
                  </a:cubicBezTo>
                  <a:lnTo>
                    <a:pt x="0" y="10226"/>
                  </a:lnTo>
                  <a:cubicBezTo>
                    <a:pt x="0" y="7514"/>
                    <a:pt x="1077" y="4913"/>
                    <a:pt x="2995" y="2995"/>
                  </a:cubicBezTo>
                  <a:cubicBezTo>
                    <a:pt x="4913" y="1077"/>
                    <a:pt x="7514" y="0"/>
                    <a:pt x="10226" y="0"/>
                  </a:cubicBezTo>
                  <a:close/>
                </a:path>
              </a:pathLst>
            </a:custGeom>
            <a:solidFill>
              <a:srgbClr val="050A30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D9CB688F-512F-0FBE-9D48-6AFCA525012A}"/>
                </a:ext>
              </a:extLst>
            </p:cNvPr>
            <p:cNvSpPr txBox="1"/>
            <p:nvPr/>
          </p:nvSpPr>
          <p:spPr>
            <a:xfrm>
              <a:off x="0" y="-38100"/>
              <a:ext cx="3987829" cy="20600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EBE86E80-B770-0646-686F-2022B8CCEA9B}"/>
              </a:ext>
            </a:extLst>
          </p:cNvPr>
          <p:cNvGrpSpPr/>
          <p:nvPr/>
        </p:nvGrpSpPr>
        <p:grpSpPr>
          <a:xfrm>
            <a:off x="854051" y="723900"/>
            <a:ext cx="16632451" cy="8839200"/>
            <a:chOff x="-8028" y="-38100"/>
            <a:chExt cx="4209666" cy="2133959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F2301A35-D062-2A49-2C9C-2284F6206A4E}"/>
                </a:ext>
              </a:extLst>
            </p:cNvPr>
            <p:cNvSpPr/>
            <p:nvPr/>
          </p:nvSpPr>
          <p:spPr>
            <a:xfrm>
              <a:off x="-8028" y="0"/>
              <a:ext cx="4201638" cy="2095859"/>
            </a:xfrm>
            <a:custGeom>
              <a:avLst/>
              <a:gdLst/>
              <a:ahLst/>
              <a:cxnLst/>
              <a:rect l="l" t="t" r="r" b="b"/>
              <a:pathLst>
                <a:path w="4201638" h="2095859">
                  <a:moveTo>
                    <a:pt x="9706" y="0"/>
                  </a:moveTo>
                  <a:lnTo>
                    <a:pt x="4191932" y="0"/>
                  </a:lnTo>
                  <a:cubicBezTo>
                    <a:pt x="4197293" y="0"/>
                    <a:pt x="4201638" y="4345"/>
                    <a:pt x="4201638" y="9706"/>
                  </a:cubicBezTo>
                  <a:lnTo>
                    <a:pt x="4201638" y="2086153"/>
                  </a:lnTo>
                  <a:cubicBezTo>
                    <a:pt x="4201638" y="2088728"/>
                    <a:pt x="4200616" y="2091196"/>
                    <a:pt x="4198795" y="2093016"/>
                  </a:cubicBezTo>
                  <a:cubicBezTo>
                    <a:pt x="4196975" y="2094837"/>
                    <a:pt x="4194506" y="2095859"/>
                    <a:pt x="4191932" y="2095859"/>
                  </a:cubicBezTo>
                  <a:lnTo>
                    <a:pt x="9706" y="2095859"/>
                  </a:lnTo>
                  <a:cubicBezTo>
                    <a:pt x="7132" y="2095859"/>
                    <a:pt x="4663" y="2094837"/>
                    <a:pt x="2843" y="2093016"/>
                  </a:cubicBezTo>
                  <a:cubicBezTo>
                    <a:pt x="1023" y="2091196"/>
                    <a:pt x="0" y="2088728"/>
                    <a:pt x="0" y="2086153"/>
                  </a:cubicBezTo>
                  <a:lnTo>
                    <a:pt x="0" y="9706"/>
                  </a:lnTo>
                  <a:cubicBezTo>
                    <a:pt x="0" y="7132"/>
                    <a:pt x="1023" y="4663"/>
                    <a:pt x="2843" y="2843"/>
                  </a:cubicBezTo>
                  <a:cubicBezTo>
                    <a:pt x="4663" y="1023"/>
                    <a:pt x="7132" y="0"/>
                    <a:pt x="9706" y="0"/>
                  </a:cubicBezTo>
                  <a:close/>
                </a:path>
              </a:pathLst>
            </a:custGeom>
            <a:solidFill>
              <a:srgbClr val="F4F6FC"/>
            </a:solidFill>
            <a:ln w="38100" cap="sq">
              <a:solidFill>
                <a:srgbClr val="050A3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6DB90381-50C5-3BAB-03FD-7FF9084C90A3}"/>
                </a:ext>
              </a:extLst>
            </p:cNvPr>
            <p:cNvSpPr txBox="1"/>
            <p:nvPr/>
          </p:nvSpPr>
          <p:spPr>
            <a:xfrm>
              <a:off x="0" y="-38100"/>
              <a:ext cx="4201638" cy="21339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E78987E4-F416-3CAD-64C8-45BEF9A83E44}"/>
              </a:ext>
            </a:extLst>
          </p:cNvPr>
          <p:cNvSpPr txBox="1"/>
          <p:nvPr/>
        </p:nvSpPr>
        <p:spPr>
          <a:xfrm>
            <a:off x="1909912" y="940276"/>
            <a:ext cx="14021842" cy="70788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000">
                <a:latin typeface="Times New Roman" panose="02020603050405020304" pitchFamily="18" charset="0"/>
                <a:cs typeface="Times New Roman" panose="02020603050405020304" pitchFamily="18" charset="0"/>
              </a:rPr>
              <a:t>Multiplication table of Seven design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78F61C2-6E6D-E21C-EAE9-E5D587E6B460}"/>
              </a:ext>
            </a:extLst>
          </p:cNvPr>
          <p:cNvSpPr txBox="1"/>
          <p:nvPr/>
        </p:nvSpPr>
        <p:spPr>
          <a:xfrm>
            <a:off x="12456783" y="3387330"/>
            <a:ext cx="3167968" cy="58477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Decoder (D M7T)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AF1F05F-CF8B-F334-9CF4-82A23F049E18}"/>
              </a:ext>
            </a:extLst>
          </p:cNvPr>
          <p:cNvSpPr txBox="1"/>
          <p:nvPr/>
        </p:nvSpPr>
        <p:spPr>
          <a:xfrm>
            <a:off x="2702802" y="1474962"/>
            <a:ext cx="4257298" cy="58477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Combinational (C M7T)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233EA17-2B83-2864-88B0-9257B875F4DD}"/>
              </a:ext>
            </a:extLst>
          </p:cNvPr>
          <p:cNvSpPr txBox="1"/>
          <p:nvPr/>
        </p:nvSpPr>
        <p:spPr>
          <a:xfrm>
            <a:off x="2419736" y="5515414"/>
            <a:ext cx="4941155" cy="58477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Multiplexer (M M7T)</a:t>
            </a:r>
          </a:p>
        </p:txBody>
      </p:sp>
      <p:pic>
        <p:nvPicPr>
          <p:cNvPr id="16" name="Picture 15" descr="A blue lines on a black background&#10;&#10;AI-generated content may be incorrect.">
            <a:extLst>
              <a:ext uri="{FF2B5EF4-FFF2-40B4-BE49-F238E27FC236}">
                <a16:creationId xmlns:a16="http://schemas.microsoft.com/office/drawing/2014/main" id="{489234DD-E353-0AB7-D9B4-9D9181E7529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554" y="1535759"/>
            <a:ext cx="8365195" cy="3808734"/>
          </a:xfrm>
          <a:prstGeom prst="rect">
            <a:avLst/>
          </a:prstGeom>
        </p:spPr>
      </p:pic>
      <p:pic>
        <p:nvPicPr>
          <p:cNvPr id="18" name="Picture 17" descr="A blue and red lines on a black background&#10;&#10;AI-generated content may be incorrect.">
            <a:extLst>
              <a:ext uri="{FF2B5EF4-FFF2-40B4-BE49-F238E27FC236}">
                <a16:creationId xmlns:a16="http://schemas.microsoft.com/office/drawing/2014/main" id="{B6E92AFA-DF40-0221-AB04-B7C690BB0B4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1200" y="3957233"/>
            <a:ext cx="7781544" cy="3391125"/>
          </a:xfrm>
          <a:prstGeom prst="rect">
            <a:avLst/>
          </a:prstGeom>
        </p:spPr>
      </p:pic>
      <p:pic>
        <p:nvPicPr>
          <p:cNvPr id="20" name="Picture 1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4C45CCB-C92A-63D0-4D53-C18562FDAB6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941" y="6182693"/>
            <a:ext cx="8234400" cy="2910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577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26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AE8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10F49F4-F20D-D6AE-F3D5-851F42E15C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89232698-775D-7632-2A3B-98606F49ACEA}"/>
              </a:ext>
            </a:extLst>
          </p:cNvPr>
          <p:cNvSpPr/>
          <p:nvPr/>
        </p:nvSpPr>
        <p:spPr>
          <a:xfrm>
            <a:off x="0" y="-9525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CA55AA7C-D35D-503C-6465-6DF54166AC4E}"/>
              </a:ext>
            </a:extLst>
          </p:cNvPr>
          <p:cNvSpPr/>
          <p:nvPr/>
        </p:nvSpPr>
        <p:spPr>
          <a:xfrm>
            <a:off x="0" y="51435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EFDA53E4-3AA2-3615-2091-DC6689C3866E}"/>
              </a:ext>
            </a:extLst>
          </p:cNvPr>
          <p:cNvSpPr/>
          <p:nvPr/>
        </p:nvSpPr>
        <p:spPr>
          <a:xfrm>
            <a:off x="6096000" y="-9525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1EEF2641-4ABD-F91D-8557-6084EF4D9F27}"/>
              </a:ext>
            </a:extLst>
          </p:cNvPr>
          <p:cNvSpPr/>
          <p:nvPr/>
        </p:nvSpPr>
        <p:spPr>
          <a:xfrm>
            <a:off x="6096000" y="51435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97802FEB-3C2A-C56D-7F55-AE92A9BF1276}"/>
              </a:ext>
            </a:extLst>
          </p:cNvPr>
          <p:cNvSpPr/>
          <p:nvPr/>
        </p:nvSpPr>
        <p:spPr>
          <a:xfrm>
            <a:off x="12192000" y="-9525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15304A90-8D15-9F17-8577-BC6BFE9043EB}"/>
              </a:ext>
            </a:extLst>
          </p:cNvPr>
          <p:cNvSpPr/>
          <p:nvPr/>
        </p:nvSpPr>
        <p:spPr>
          <a:xfrm>
            <a:off x="12192000" y="51435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8" name="Group 8">
            <a:extLst>
              <a:ext uri="{FF2B5EF4-FFF2-40B4-BE49-F238E27FC236}">
                <a16:creationId xmlns:a16="http://schemas.microsoft.com/office/drawing/2014/main" id="{11E0C685-7830-DE22-65AC-1FDBE2E70FB1}"/>
              </a:ext>
            </a:extLst>
          </p:cNvPr>
          <p:cNvGrpSpPr/>
          <p:nvPr/>
        </p:nvGrpSpPr>
        <p:grpSpPr>
          <a:xfrm>
            <a:off x="741149" y="1224385"/>
            <a:ext cx="16327650" cy="8582059"/>
            <a:chOff x="0" y="0"/>
            <a:chExt cx="3987829" cy="2021998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20CE284B-744D-CC34-444E-5F397A5724C3}"/>
                </a:ext>
              </a:extLst>
            </p:cNvPr>
            <p:cNvSpPr/>
            <p:nvPr/>
          </p:nvSpPr>
          <p:spPr>
            <a:xfrm>
              <a:off x="0" y="0"/>
              <a:ext cx="3987829" cy="2021998"/>
            </a:xfrm>
            <a:custGeom>
              <a:avLst/>
              <a:gdLst/>
              <a:ahLst/>
              <a:cxnLst/>
              <a:rect l="l" t="t" r="r" b="b"/>
              <a:pathLst>
                <a:path w="3987829" h="2021998">
                  <a:moveTo>
                    <a:pt x="10226" y="0"/>
                  </a:moveTo>
                  <a:lnTo>
                    <a:pt x="3977603" y="0"/>
                  </a:lnTo>
                  <a:cubicBezTo>
                    <a:pt x="3980316" y="0"/>
                    <a:pt x="3982917" y="1077"/>
                    <a:pt x="3984834" y="2995"/>
                  </a:cubicBezTo>
                  <a:cubicBezTo>
                    <a:pt x="3986752" y="4913"/>
                    <a:pt x="3987829" y="7514"/>
                    <a:pt x="3987829" y="10226"/>
                  </a:cubicBezTo>
                  <a:lnTo>
                    <a:pt x="3987829" y="2011772"/>
                  </a:lnTo>
                  <a:cubicBezTo>
                    <a:pt x="3987829" y="2017419"/>
                    <a:pt x="3983251" y="2021998"/>
                    <a:pt x="3977603" y="2021998"/>
                  </a:cubicBezTo>
                  <a:lnTo>
                    <a:pt x="10226" y="2021998"/>
                  </a:lnTo>
                  <a:cubicBezTo>
                    <a:pt x="7514" y="2021998"/>
                    <a:pt x="4913" y="2020920"/>
                    <a:pt x="2995" y="2019003"/>
                  </a:cubicBezTo>
                  <a:cubicBezTo>
                    <a:pt x="1077" y="2017085"/>
                    <a:pt x="0" y="2014484"/>
                    <a:pt x="0" y="2011772"/>
                  </a:cubicBezTo>
                  <a:lnTo>
                    <a:pt x="0" y="10226"/>
                  </a:lnTo>
                  <a:cubicBezTo>
                    <a:pt x="0" y="7514"/>
                    <a:pt x="1077" y="4913"/>
                    <a:pt x="2995" y="2995"/>
                  </a:cubicBezTo>
                  <a:cubicBezTo>
                    <a:pt x="4913" y="1077"/>
                    <a:pt x="7514" y="0"/>
                    <a:pt x="10226" y="0"/>
                  </a:cubicBezTo>
                  <a:close/>
                </a:path>
              </a:pathLst>
            </a:custGeom>
            <a:solidFill>
              <a:srgbClr val="050A30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AACD79BC-A7B6-B4C2-174E-51430534D072}"/>
                </a:ext>
              </a:extLst>
            </p:cNvPr>
            <p:cNvSpPr txBox="1"/>
            <p:nvPr/>
          </p:nvSpPr>
          <p:spPr>
            <a:xfrm>
              <a:off x="0" y="-38100"/>
              <a:ext cx="3987829" cy="20600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14B92C9C-A321-2BDB-27A8-77FED8AADC3F}"/>
              </a:ext>
            </a:extLst>
          </p:cNvPr>
          <p:cNvGrpSpPr/>
          <p:nvPr/>
        </p:nvGrpSpPr>
        <p:grpSpPr>
          <a:xfrm>
            <a:off x="914400" y="647700"/>
            <a:ext cx="16632451" cy="8839200"/>
            <a:chOff x="-8028" y="-38100"/>
            <a:chExt cx="4209666" cy="2133959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9E49C54F-15C1-BCFF-06E1-7AF6AE934FF4}"/>
                </a:ext>
              </a:extLst>
            </p:cNvPr>
            <p:cNvSpPr/>
            <p:nvPr/>
          </p:nvSpPr>
          <p:spPr>
            <a:xfrm>
              <a:off x="-8028" y="0"/>
              <a:ext cx="4201638" cy="2095859"/>
            </a:xfrm>
            <a:custGeom>
              <a:avLst/>
              <a:gdLst/>
              <a:ahLst/>
              <a:cxnLst/>
              <a:rect l="l" t="t" r="r" b="b"/>
              <a:pathLst>
                <a:path w="4201638" h="2095859">
                  <a:moveTo>
                    <a:pt x="9706" y="0"/>
                  </a:moveTo>
                  <a:lnTo>
                    <a:pt x="4191932" y="0"/>
                  </a:lnTo>
                  <a:cubicBezTo>
                    <a:pt x="4197293" y="0"/>
                    <a:pt x="4201638" y="4345"/>
                    <a:pt x="4201638" y="9706"/>
                  </a:cubicBezTo>
                  <a:lnTo>
                    <a:pt x="4201638" y="2086153"/>
                  </a:lnTo>
                  <a:cubicBezTo>
                    <a:pt x="4201638" y="2088728"/>
                    <a:pt x="4200616" y="2091196"/>
                    <a:pt x="4198795" y="2093016"/>
                  </a:cubicBezTo>
                  <a:cubicBezTo>
                    <a:pt x="4196975" y="2094837"/>
                    <a:pt x="4194506" y="2095859"/>
                    <a:pt x="4191932" y="2095859"/>
                  </a:cubicBezTo>
                  <a:lnTo>
                    <a:pt x="9706" y="2095859"/>
                  </a:lnTo>
                  <a:cubicBezTo>
                    <a:pt x="7132" y="2095859"/>
                    <a:pt x="4663" y="2094837"/>
                    <a:pt x="2843" y="2093016"/>
                  </a:cubicBezTo>
                  <a:cubicBezTo>
                    <a:pt x="1023" y="2091196"/>
                    <a:pt x="0" y="2088728"/>
                    <a:pt x="0" y="2086153"/>
                  </a:cubicBezTo>
                  <a:lnTo>
                    <a:pt x="0" y="9706"/>
                  </a:lnTo>
                  <a:cubicBezTo>
                    <a:pt x="0" y="7132"/>
                    <a:pt x="1023" y="4663"/>
                    <a:pt x="2843" y="2843"/>
                  </a:cubicBezTo>
                  <a:cubicBezTo>
                    <a:pt x="4663" y="1023"/>
                    <a:pt x="7132" y="0"/>
                    <a:pt x="9706" y="0"/>
                  </a:cubicBezTo>
                  <a:close/>
                </a:path>
              </a:pathLst>
            </a:custGeom>
            <a:solidFill>
              <a:srgbClr val="F4F6FC"/>
            </a:solidFill>
            <a:ln w="38100" cap="sq">
              <a:solidFill>
                <a:srgbClr val="050A3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1F0510C9-894C-AC01-83D5-647A4284AFEC}"/>
                </a:ext>
              </a:extLst>
            </p:cNvPr>
            <p:cNvSpPr txBox="1"/>
            <p:nvPr/>
          </p:nvSpPr>
          <p:spPr>
            <a:xfrm>
              <a:off x="0" y="-38100"/>
              <a:ext cx="4201638" cy="21339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50" name="Picture 49">
            <a:extLst>
              <a:ext uri="{FF2B5EF4-FFF2-40B4-BE49-F238E27FC236}">
                <a16:creationId xmlns:a16="http://schemas.microsoft.com/office/drawing/2014/main" id="{F3FFAFC1-9427-7650-D176-4072FCA899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53758" y="1192667"/>
            <a:ext cx="6154536" cy="8000896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CA13B283-ED94-93F1-8D1D-D162C3FF8BF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58470" y="1792537"/>
            <a:ext cx="6630259" cy="3729521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96C9849E-B3E7-6F6E-E9A7-C756025D0DE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35977" y="5522058"/>
            <a:ext cx="6666101" cy="3749682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C0CD7FD3-3B2C-6A46-9D9D-93BC786F8E33}"/>
              </a:ext>
            </a:extLst>
          </p:cNvPr>
          <p:cNvSpPr txBox="1"/>
          <p:nvPr/>
        </p:nvSpPr>
        <p:spPr>
          <a:xfrm>
            <a:off x="2035396" y="1152721"/>
            <a:ext cx="66672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>
                <a:latin typeface="Times New Roman" panose="02020603050405020304" pitchFamily="18" charset="0"/>
                <a:cs typeface="Times New Roman" panose="02020603050405020304" pitchFamily="18" charset="0"/>
              </a:rPr>
              <a:t>Multiplication table of Eight</a:t>
            </a:r>
          </a:p>
        </p:txBody>
      </p:sp>
    </p:spTree>
    <p:extLst>
      <p:ext uri="{BB962C8B-B14F-4D97-AF65-F5344CB8AC3E}">
        <p14:creationId xmlns:p14="http://schemas.microsoft.com/office/powerpoint/2010/main" val="1411980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AE8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B52F0F4-7976-8E44-318F-0684A2B906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5965F070-77F9-B634-BF8A-ADB20626E6BE}"/>
              </a:ext>
            </a:extLst>
          </p:cNvPr>
          <p:cNvSpPr/>
          <p:nvPr/>
        </p:nvSpPr>
        <p:spPr>
          <a:xfrm>
            <a:off x="0" y="-9525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7047B06F-9C0A-82D2-B32D-8438229F8EC6}"/>
              </a:ext>
            </a:extLst>
          </p:cNvPr>
          <p:cNvSpPr/>
          <p:nvPr/>
        </p:nvSpPr>
        <p:spPr>
          <a:xfrm>
            <a:off x="0" y="51435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0B16E4EA-7740-4FCC-1BEA-3EC49FB01594}"/>
              </a:ext>
            </a:extLst>
          </p:cNvPr>
          <p:cNvSpPr/>
          <p:nvPr/>
        </p:nvSpPr>
        <p:spPr>
          <a:xfrm>
            <a:off x="6096000" y="-9525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BC475EE6-EBCD-00B7-039E-607BA9F443B8}"/>
              </a:ext>
            </a:extLst>
          </p:cNvPr>
          <p:cNvSpPr/>
          <p:nvPr/>
        </p:nvSpPr>
        <p:spPr>
          <a:xfrm>
            <a:off x="6096000" y="51435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69FFD84F-C9AA-AD24-5369-AEB1296341A4}"/>
              </a:ext>
            </a:extLst>
          </p:cNvPr>
          <p:cNvSpPr/>
          <p:nvPr/>
        </p:nvSpPr>
        <p:spPr>
          <a:xfrm>
            <a:off x="12192000" y="-9525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8CB77B5E-19A9-EFE7-1AEC-158CC73B6BDC}"/>
              </a:ext>
            </a:extLst>
          </p:cNvPr>
          <p:cNvSpPr/>
          <p:nvPr/>
        </p:nvSpPr>
        <p:spPr>
          <a:xfrm>
            <a:off x="12192000" y="51435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8" name="Group 8">
            <a:extLst>
              <a:ext uri="{FF2B5EF4-FFF2-40B4-BE49-F238E27FC236}">
                <a16:creationId xmlns:a16="http://schemas.microsoft.com/office/drawing/2014/main" id="{6149686A-9F3E-8DF1-C486-95A6EFF7F379}"/>
              </a:ext>
            </a:extLst>
          </p:cNvPr>
          <p:cNvGrpSpPr/>
          <p:nvPr/>
        </p:nvGrpSpPr>
        <p:grpSpPr>
          <a:xfrm>
            <a:off x="741149" y="1224385"/>
            <a:ext cx="16327650" cy="8582059"/>
            <a:chOff x="0" y="0"/>
            <a:chExt cx="3987829" cy="2021998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87F24135-F1F9-8B1F-AEFE-12F549AB43A6}"/>
                </a:ext>
              </a:extLst>
            </p:cNvPr>
            <p:cNvSpPr/>
            <p:nvPr/>
          </p:nvSpPr>
          <p:spPr>
            <a:xfrm>
              <a:off x="0" y="0"/>
              <a:ext cx="3987829" cy="2021998"/>
            </a:xfrm>
            <a:custGeom>
              <a:avLst/>
              <a:gdLst/>
              <a:ahLst/>
              <a:cxnLst/>
              <a:rect l="l" t="t" r="r" b="b"/>
              <a:pathLst>
                <a:path w="3987829" h="2021998">
                  <a:moveTo>
                    <a:pt x="10226" y="0"/>
                  </a:moveTo>
                  <a:lnTo>
                    <a:pt x="3977603" y="0"/>
                  </a:lnTo>
                  <a:cubicBezTo>
                    <a:pt x="3980316" y="0"/>
                    <a:pt x="3982917" y="1077"/>
                    <a:pt x="3984834" y="2995"/>
                  </a:cubicBezTo>
                  <a:cubicBezTo>
                    <a:pt x="3986752" y="4913"/>
                    <a:pt x="3987829" y="7514"/>
                    <a:pt x="3987829" y="10226"/>
                  </a:cubicBezTo>
                  <a:lnTo>
                    <a:pt x="3987829" y="2011772"/>
                  </a:lnTo>
                  <a:cubicBezTo>
                    <a:pt x="3987829" y="2017419"/>
                    <a:pt x="3983251" y="2021998"/>
                    <a:pt x="3977603" y="2021998"/>
                  </a:cubicBezTo>
                  <a:lnTo>
                    <a:pt x="10226" y="2021998"/>
                  </a:lnTo>
                  <a:cubicBezTo>
                    <a:pt x="7514" y="2021998"/>
                    <a:pt x="4913" y="2020920"/>
                    <a:pt x="2995" y="2019003"/>
                  </a:cubicBezTo>
                  <a:cubicBezTo>
                    <a:pt x="1077" y="2017085"/>
                    <a:pt x="0" y="2014484"/>
                    <a:pt x="0" y="2011772"/>
                  </a:cubicBezTo>
                  <a:lnTo>
                    <a:pt x="0" y="10226"/>
                  </a:lnTo>
                  <a:cubicBezTo>
                    <a:pt x="0" y="7514"/>
                    <a:pt x="1077" y="4913"/>
                    <a:pt x="2995" y="2995"/>
                  </a:cubicBezTo>
                  <a:cubicBezTo>
                    <a:pt x="4913" y="1077"/>
                    <a:pt x="7514" y="0"/>
                    <a:pt x="10226" y="0"/>
                  </a:cubicBezTo>
                  <a:close/>
                </a:path>
              </a:pathLst>
            </a:custGeom>
            <a:solidFill>
              <a:srgbClr val="050A30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C30018E2-7D9C-3452-AA95-2D1E7C89845A}"/>
                </a:ext>
              </a:extLst>
            </p:cNvPr>
            <p:cNvSpPr txBox="1"/>
            <p:nvPr/>
          </p:nvSpPr>
          <p:spPr>
            <a:xfrm>
              <a:off x="0" y="-38100"/>
              <a:ext cx="3987829" cy="20600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91146D29-94BE-824E-A397-1EEFFD06A5B1}"/>
              </a:ext>
            </a:extLst>
          </p:cNvPr>
          <p:cNvGrpSpPr/>
          <p:nvPr/>
        </p:nvGrpSpPr>
        <p:grpSpPr>
          <a:xfrm>
            <a:off x="905256" y="723900"/>
            <a:ext cx="16632451" cy="8839200"/>
            <a:chOff x="-8028" y="-38100"/>
            <a:chExt cx="4209666" cy="2133959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722D03E1-18D1-69EC-3F99-5EDF2539E62A}"/>
                </a:ext>
              </a:extLst>
            </p:cNvPr>
            <p:cNvSpPr/>
            <p:nvPr/>
          </p:nvSpPr>
          <p:spPr>
            <a:xfrm>
              <a:off x="-8028" y="0"/>
              <a:ext cx="4201638" cy="2095859"/>
            </a:xfrm>
            <a:custGeom>
              <a:avLst/>
              <a:gdLst/>
              <a:ahLst/>
              <a:cxnLst/>
              <a:rect l="l" t="t" r="r" b="b"/>
              <a:pathLst>
                <a:path w="4201638" h="2095859">
                  <a:moveTo>
                    <a:pt x="9706" y="0"/>
                  </a:moveTo>
                  <a:lnTo>
                    <a:pt x="4191932" y="0"/>
                  </a:lnTo>
                  <a:cubicBezTo>
                    <a:pt x="4197293" y="0"/>
                    <a:pt x="4201638" y="4345"/>
                    <a:pt x="4201638" y="9706"/>
                  </a:cubicBezTo>
                  <a:lnTo>
                    <a:pt x="4201638" y="2086153"/>
                  </a:lnTo>
                  <a:cubicBezTo>
                    <a:pt x="4201638" y="2088728"/>
                    <a:pt x="4200616" y="2091196"/>
                    <a:pt x="4198795" y="2093016"/>
                  </a:cubicBezTo>
                  <a:cubicBezTo>
                    <a:pt x="4196975" y="2094837"/>
                    <a:pt x="4194506" y="2095859"/>
                    <a:pt x="4191932" y="2095859"/>
                  </a:cubicBezTo>
                  <a:lnTo>
                    <a:pt x="9706" y="2095859"/>
                  </a:lnTo>
                  <a:cubicBezTo>
                    <a:pt x="7132" y="2095859"/>
                    <a:pt x="4663" y="2094837"/>
                    <a:pt x="2843" y="2093016"/>
                  </a:cubicBezTo>
                  <a:cubicBezTo>
                    <a:pt x="1023" y="2091196"/>
                    <a:pt x="0" y="2088728"/>
                    <a:pt x="0" y="2086153"/>
                  </a:cubicBezTo>
                  <a:lnTo>
                    <a:pt x="0" y="9706"/>
                  </a:lnTo>
                  <a:cubicBezTo>
                    <a:pt x="0" y="7132"/>
                    <a:pt x="1023" y="4663"/>
                    <a:pt x="2843" y="2843"/>
                  </a:cubicBezTo>
                  <a:cubicBezTo>
                    <a:pt x="4663" y="1023"/>
                    <a:pt x="7132" y="0"/>
                    <a:pt x="9706" y="0"/>
                  </a:cubicBezTo>
                  <a:close/>
                </a:path>
              </a:pathLst>
            </a:custGeom>
            <a:solidFill>
              <a:srgbClr val="F4F6FC"/>
            </a:solidFill>
            <a:ln w="38100" cap="sq">
              <a:solidFill>
                <a:srgbClr val="050A3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A73D1DC9-F776-BC47-0A77-301505F86F6C}"/>
                </a:ext>
              </a:extLst>
            </p:cNvPr>
            <p:cNvSpPr txBox="1"/>
            <p:nvPr/>
          </p:nvSpPr>
          <p:spPr>
            <a:xfrm>
              <a:off x="0" y="-38100"/>
              <a:ext cx="4201638" cy="21339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AEFA5B84-6B58-5918-B9FE-AB42D05D7C53}"/>
              </a:ext>
            </a:extLst>
          </p:cNvPr>
          <p:cNvSpPr txBox="1"/>
          <p:nvPr/>
        </p:nvSpPr>
        <p:spPr>
          <a:xfrm>
            <a:off x="5412936" y="849167"/>
            <a:ext cx="7617264" cy="70788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000">
                <a:latin typeface="Times New Roman" panose="02020603050405020304" pitchFamily="18" charset="0"/>
                <a:cs typeface="Times New Roman" panose="02020603050405020304" pitchFamily="18" charset="0"/>
              </a:rPr>
              <a:t>Multiplication table of Eight design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3FE84B4-0F0D-0F11-750F-BFDC029D5586}"/>
              </a:ext>
            </a:extLst>
          </p:cNvPr>
          <p:cNvSpPr txBox="1"/>
          <p:nvPr/>
        </p:nvSpPr>
        <p:spPr>
          <a:xfrm>
            <a:off x="12223719" y="3418056"/>
            <a:ext cx="3167968" cy="58477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Decoder (D M8T)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B23E91C-178E-7700-E938-534ED7D10947}"/>
              </a:ext>
            </a:extLst>
          </p:cNvPr>
          <p:cNvSpPr txBox="1"/>
          <p:nvPr/>
        </p:nvSpPr>
        <p:spPr>
          <a:xfrm>
            <a:off x="2702802" y="1474962"/>
            <a:ext cx="4257298" cy="58477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Combinational (C M8T)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CE178B6-FF92-69F3-2C25-934CD6DF8412}"/>
              </a:ext>
            </a:extLst>
          </p:cNvPr>
          <p:cNvSpPr txBox="1"/>
          <p:nvPr/>
        </p:nvSpPr>
        <p:spPr>
          <a:xfrm>
            <a:off x="1760046" y="5515414"/>
            <a:ext cx="4941155" cy="58477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Multiplexer (M M8T)</a:t>
            </a:r>
          </a:p>
        </p:txBody>
      </p:sp>
      <p:pic>
        <p:nvPicPr>
          <p:cNvPr id="16" name="Picture 1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E6F6B5C-D6A9-F737-AA79-F7B351AC3B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0046" y="1278190"/>
            <a:ext cx="4598435" cy="4279731"/>
          </a:xfrm>
          <a:prstGeom prst="rect">
            <a:avLst/>
          </a:prstGeom>
        </p:spPr>
      </p:pic>
      <p:pic>
        <p:nvPicPr>
          <p:cNvPr id="18" name="Picture 17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255A82A1-2823-4DE8-66C9-992BB45062A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0573" y="3972105"/>
            <a:ext cx="7315200" cy="4774747"/>
          </a:xfrm>
          <a:prstGeom prst="rect">
            <a:avLst/>
          </a:prstGeom>
        </p:spPr>
      </p:pic>
      <p:pic>
        <p:nvPicPr>
          <p:cNvPr id="20" name="Picture 19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B753841E-5406-C219-F460-59DA4509DD5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890" y="5942263"/>
            <a:ext cx="6411310" cy="3507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480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2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AE8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947CA5B-2477-18BC-0619-4B38F1C566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C67D55FB-5A0F-3294-FA26-86E483B0434F}"/>
              </a:ext>
            </a:extLst>
          </p:cNvPr>
          <p:cNvSpPr/>
          <p:nvPr/>
        </p:nvSpPr>
        <p:spPr>
          <a:xfrm>
            <a:off x="0" y="-9525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F5AC1D64-362B-55FC-3341-C0592ACDC97E}"/>
              </a:ext>
            </a:extLst>
          </p:cNvPr>
          <p:cNvSpPr/>
          <p:nvPr/>
        </p:nvSpPr>
        <p:spPr>
          <a:xfrm>
            <a:off x="0" y="51435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ECE4F35A-F752-3840-1240-5B1C417843A4}"/>
              </a:ext>
            </a:extLst>
          </p:cNvPr>
          <p:cNvSpPr/>
          <p:nvPr/>
        </p:nvSpPr>
        <p:spPr>
          <a:xfrm>
            <a:off x="6096000" y="-9525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45BE6636-523C-B931-382A-85E5BEB8BDF9}"/>
              </a:ext>
            </a:extLst>
          </p:cNvPr>
          <p:cNvSpPr/>
          <p:nvPr/>
        </p:nvSpPr>
        <p:spPr>
          <a:xfrm>
            <a:off x="6096000" y="51435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9C71631A-C7A3-7C7E-57BC-80983AC476C4}"/>
              </a:ext>
            </a:extLst>
          </p:cNvPr>
          <p:cNvSpPr/>
          <p:nvPr/>
        </p:nvSpPr>
        <p:spPr>
          <a:xfrm>
            <a:off x="12192000" y="-9525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833FA3DC-04D2-BE6D-7205-4BDFB1A4E836}"/>
              </a:ext>
            </a:extLst>
          </p:cNvPr>
          <p:cNvSpPr/>
          <p:nvPr/>
        </p:nvSpPr>
        <p:spPr>
          <a:xfrm>
            <a:off x="12192000" y="51435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8" name="Group 8">
            <a:extLst>
              <a:ext uri="{FF2B5EF4-FFF2-40B4-BE49-F238E27FC236}">
                <a16:creationId xmlns:a16="http://schemas.microsoft.com/office/drawing/2014/main" id="{115AFA79-1DD9-3DF0-EDB9-C8A97A5D8A48}"/>
              </a:ext>
            </a:extLst>
          </p:cNvPr>
          <p:cNvGrpSpPr/>
          <p:nvPr/>
        </p:nvGrpSpPr>
        <p:grpSpPr>
          <a:xfrm>
            <a:off x="741149" y="1224385"/>
            <a:ext cx="16327650" cy="8582059"/>
            <a:chOff x="0" y="0"/>
            <a:chExt cx="3987829" cy="2021998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5968C17A-4AC7-90EA-4C74-E652B25D89D4}"/>
                </a:ext>
              </a:extLst>
            </p:cNvPr>
            <p:cNvSpPr/>
            <p:nvPr/>
          </p:nvSpPr>
          <p:spPr>
            <a:xfrm>
              <a:off x="0" y="0"/>
              <a:ext cx="3987829" cy="2021998"/>
            </a:xfrm>
            <a:custGeom>
              <a:avLst/>
              <a:gdLst/>
              <a:ahLst/>
              <a:cxnLst/>
              <a:rect l="l" t="t" r="r" b="b"/>
              <a:pathLst>
                <a:path w="3987829" h="2021998">
                  <a:moveTo>
                    <a:pt x="10226" y="0"/>
                  </a:moveTo>
                  <a:lnTo>
                    <a:pt x="3977603" y="0"/>
                  </a:lnTo>
                  <a:cubicBezTo>
                    <a:pt x="3980316" y="0"/>
                    <a:pt x="3982917" y="1077"/>
                    <a:pt x="3984834" y="2995"/>
                  </a:cubicBezTo>
                  <a:cubicBezTo>
                    <a:pt x="3986752" y="4913"/>
                    <a:pt x="3987829" y="7514"/>
                    <a:pt x="3987829" y="10226"/>
                  </a:cubicBezTo>
                  <a:lnTo>
                    <a:pt x="3987829" y="2011772"/>
                  </a:lnTo>
                  <a:cubicBezTo>
                    <a:pt x="3987829" y="2017419"/>
                    <a:pt x="3983251" y="2021998"/>
                    <a:pt x="3977603" y="2021998"/>
                  </a:cubicBezTo>
                  <a:lnTo>
                    <a:pt x="10226" y="2021998"/>
                  </a:lnTo>
                  <a:cubicBezTo>
                    <a:pt x="7514" y="2021998"/>
                    <a:pt x="4913" y="2020920"/>
                    <a:pt x="2995" y="2019003"/>
                  </a:cubicBezTo>
                  <a:cubicBezTo>
                    <a:pt x="1077" y="2017085"/>
                    <a:pt x="0" y="2014484"/>
                    <a:pt x="0" y="2011772"/>
                  </a:cubicBezTo>
                  <a:lnTo>
                    <a:pt x="0" y="10226"/>
                  </a:lnTo>
                  <a:cubicBezTo>
                    <a:pt x="0" y="7514"/>
                    <a:pt x="1077" y="4913"/>
                    <a:pt x="2995" y="2995"/>
                  </a:cubicBezTo>
                  <a:cubicBezTo>
                    <a:pt x="4913" y="1077"/>
                    <a:pt x="7514" y="0"/>
                    <a:pt x="10226" y="0"/>
                  </a:cubicBezTo>
                  <a:close/>
                </a:path>
              </a:pathLst>
            </a:custGeom>
            <a:solidFill>
              <a:srgbClr val="050A30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223C6BD7-EF5D-50C6-D86A-AFAF30F0CD24}"/>
                </a:ext>
              </a:extLst>
            </p:cNvPr>
            <p:cNvSpPr txBox="1"/>
            <p:nvPr/>
          </p:nvSpPr>
          <p:spPr>
            <a:xfrm>
              <a:off x="0" y="-38100"/>
              <a:ext cx="3987829" cy="20600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4" name="Group 11">
            <a:extLst>
              <a:ext uri="{FF2B5EF4-FFF2-40B4-BE49-F238E27FC236}">
                <a16:creationId xmlns:a16="http://schemas.microsoft.com/office/drawing/2014/main" id="{61D0A874-350D-C87A-B79D-41BEBBB8291B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905256" y="722376"/>
            <a:ext cx="16570252" cy="8681384"/>
            <a:chOff x="0" y="0"/>
            <a:chExt cx="4201638" cy="2095859"/>
          </a:xfrm>
        </p:grpSpPr>
        <p:sp>
          <p:nvSpPr>
            <p:cNvPr id="15" name="Freeform 12">
              <a:extLst>
                <a:ext uri="{FF2B5EF4-FFF2-40B4-BE49-F238E27FC236}">
                  <a16:creationId xmlns:a16="http://schemas.microsoft.com/office/drawing/2014/main" id="{5AA9B983-19B4-99EF-2A8B-7AFFD12145E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4201638" cy="2095859"/>
            </a:xfrm>
            <a:custGeom>
              <a:avLst/>
              <a:gdLst/>
              <a:ahLst/>
              <a:cxnLst/>
              <a:rect l="l" t="t" r="r" b="b"/>
              <a:pathLst>
                <a:path w="4201638" h="2095859">
                  <a:moveTo>
                    <a:pt x="9706" y="0"/>
                  </a:moveTo>
                  <a:lnTo>
                    <a:pt x="4191932" y="0"/>
                  </a:lnTo>
                  <a:cubicBezTo>
                    <a:pt x="4197293" y="0"/>
                    <a:pt x="4201638" y="4345"/>
                    <a:pt x="4201638" y="9706"/>
                  </a:cubicBezTo>
                  <a:lnTo>
                    <a:pt x="4201638" y="2086153"/>
                  </a:lnTo>
                  <a:cubicBezTo>
                    <a:pt x="4201638" y="2088728"/>
                    <a:pt x="4200616" y="2091196"/>
                    <a:pt x="4198795" y="2093016"/>
                  </a:cubicBezTo>
                  <a:cubicBezTo>
                    <a:pt x="4196975" y="2094837"/>
                    <a:pt x="4194506" y="2095859"/>
                    <a:pt x="4191932" y="2095859"/>
                  </a:cubicBezTo>
                  <a:lnTo>
                    <a:pt x="9706" y="2095859"/>
                  </a:lnTo>
                  <a:cubicBezTo>
                    <a:pt x="7132" y="2095859"/>
                    <a:pt x="4663" y="2094837"/>
                    <a:pt x="2843" y="2093016"/>
                  </a:cubicBezTo>
                  <a:cubicBezTo>
                    <a:pt x="1023" y="2091196"/>
                    <a:pt x="0" y="2088728"/>
                    <a:pt x="0" y="2086153"/>
                  </a:cubicBezTo>
                  <a:lnTo>
                    <a:pt x="0" y="9706"/>
                  </a:lnTo>
                  <a:cubicBezTo>
                    <a:pt x="0" y="7132"/>
                    <a:pt x="1023" y="4663"/>
                    <a:pt x="2843" y="2843"/>
                  </a:cubicBezTo>
                  <a:cubicBezTo>
                    <a:pt x="4663" y="1023"/>
                    <a:pt x="7132" y="0"/>
                    <a:pt x="9706" y="0"/>
                  </a:cubicBezTo>
                  <a:close/>
                </a:path>
              </a:pathLst>
            </a:custGeom>
            <a:solidFill>
              <a:srgbClr val="F4F6FC"/>
            </a:solidFill>
            <a:ln w="38100" cap="sq">
              <a:solidFill>
                <a:srgbClr val="050A30"/>
              </a:solidFill>
              <a:prstDash val="solid"/>
              <a:miter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6" name="TextBox 13">
              <a:extLst>
                <a:ext uri="{FF2B5EF4-FFF2-40B4-BE49-F238E27FC236}">
                  <a16:creationId xmlns:a16="http://schemas.microsoft.com/office/drawing/2014/main" id="{B232F6DF-5189-BBA8-D495-6A4AC27DD44A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-38100"/>
              <a:ext cx="4201638" cy="21339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0" name="TextBox 14">
            <a:extLst>
              <a:ext uri="{FF2B5EF4-FFF2-40B4-BE49-F238E27FC236}">
                <a16:creationId xmlns:a16="http://schemas.microsoft.com/office/drawing/2014/main" id="{8317CF2C-1105-B725-8B29-CEC4CFBADB21}"/>
              </a:ext>
            </a:extLst>
          </p:cNvPr>
          <p:cNvSpPr txBox="1"/>
          <p:nvPr/>
        </p:nvSpPr>
        <p:spPr>
          <a:xfrm>
            <a:off x="4828240" y="94831"/>
            <a:ext cx="8631520" cy="14375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5400" b="1" dirty="0">
                <a:solidFill>
                  <a:schemeClr val="accent1"/>
                </a:solidFill>
                <a:latin typeface="HK Grotesk Bold"/>
                <a:ea typeface="HK Grotesk Bold"/>
                <a:cs typeface="Times New Roman" panose="02020603050405020304" pitchFamily="18" charset="0"/>
                <a:sym typeface="HK Grotesk Bold"/>
              </a:rPr>
              <a:t>7-Segment driver</a:t>
            </a:r>
            <a:endParaRPr lang="en-US" sz="5400" b="1" dirty="0">
              <a:solidFill>
                <a:schemeClr val="accent1"/>
              </a:solidFill>
              <a:latin typeface="Times New Roman" panose="02020603050405020304" pitchFamily="18" charset="0"/>
              <a:ea typeface="HK Grotesk Bold"/>
              <a:cs typeface="Times New Roman" panose="02020603050405020304" pitchFamily="18" charset="0"/>
              <a:sym typeface="HK Grotesk Bold"/>
            </a:endParaRPr>
          </a:p>
        </p:txBody>
      </p:sp>
      <p:pic>
        <p:nvPicPr>
          <p:cNvPr id="13" name="Picture 12" descr="A blue and purple lines on a black background&#10;&#10;AI-generated content may be incorrect.">
            <a:extLst>
              <a:ext uri="{FF2B5EF4-FFF2-40B4-BE49-F238E27FC236}">
                <a16:creationId xmlns:a16="http://schemas.microsoft.com/office/drawing/2014/main" id="{8C9F1AAF-5824-14C0-8277-925F251D1A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7229" y="1417680"/>
            <a:ext cx="12060451" cy="7837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85726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AE8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1175BEC-4F74-AE30-C25E-6DCB062AD8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3A8D9A48-2369-CA8B-1A66-DEA40AAC3FC1}"/>
              </a:ext>
            </a:extLst>
          </p:cNvPr>
          <p:cNvSpPr/>
          <p:nvPr/>
        </p:nvSpPr>
        <p:spPr>
          <a:xfrm>
            <a:off x="0" y="-9525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0F2EBF40-4332-2038-EA4C-64E2DCDDA198}"/>
              </a:ext>
            </a:extLst>
          </p:cNvPr>
          <p:cNvSpPr/>
          <p:nvPr/>
        </p:nvSpPr>
        <p:spPr>
          <a:xfrm>
            <a:off x="0" y="51435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D916E286-C1E1-EB02-7C82-96FDA4F372E0}"/>
              </a:ext>
            </a:extLst>
          </p:cNvPr>
          <p:cNvSpPr/>
          <p:nvPr/>
        </p:nvSpPr>
        <p:spPr>
          <a:xfrm>
            <a:off x="6096000" y="-9525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3DDC491A-AE8F-44CE-53A0-31371913CBD5}"/>
              </a:ext>
            </a:extLst>
          </p:cNvPr>
          <p:cNvSpPr/>
          <p:nvPr/>
        </p:nvSpPr>
        <p:spPr>
          <a:xfrm>
            <a:off x="6096000" y="51435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C8054168-A901-E25B-1FEC-40D10C836E98}"/>
              </a:ext>
            </a:extLst>
          </p:cNvPr>
          <p:cNvSpPr/>
          <p:nvPr/>
        </p:nvSpPr>
        <p:spPr>
          <a:xfrm>
            <a:off x="12192000" y="-9525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0F54D0AB-E177-10DA-B265-2E02E214DFA3}"/>
              </a:ext>
            </a:extLst>
          </p:cNvPr>
          <p:cNvSpPr/>
          <p:nvPr/>
        </p:nvSpPr>
        <p:spPr>
          <a:xfrm>
            <a:off x="12192000" y="51435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8" name="Group 8">
            <a:extLst>
              <a:ext uri="{FF2B5EF4-FFF2-40B4-BE49-F238E27FC236}">
                <a16:creationId xmlns:a16="http://schemas.microsoft.com/office/drawing/2014/main" id="{1A27A727-EE82-22B0-D99D-EB67ED5AEDA3}"/>
              </a:ext>
            </a:extLst>
          </p:cNvPr>
          <p:cNvGrpSpPr/>
          <p:nvPr/>
        </p:nvGrpSpPr>
        <p:grpSpPr>
          <a:xfrm>
            <a:off x="741149" y="1224385"/>
            <a:ext cx="16327650" cy="8582059"/>
            <a:chOff x="0" y="0"/>
            <a:chExt cx="3987829" cy="2021998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810B2E61-4E2E-2F2C-61FC-21DD02EAF0E5}"/>
                </a:ext>
              </a:extLst>
            </p:cNvPr>
            <p:cNvSpPr/>
            <p:nvPr/>
          </p:nvSpPr>
          <p:spPr>
            <a:xfrm>
              <a:off x="0" y="0"/>
              <a:ext cx="3987829" cy="2021998"/>
            </a:xfrm>
            <a:custGeom>
              <a:avLst/>
              <a:gdLst/>
              <a:ahLst/>
              <a:cxnLst/>
              <a:rect l="l" t="t" r="r" b="b"/>
              <a:pathLst>
                <a:path w="3987829" h="2021998">
                  <a:moveTo>
                    <a:pt x="10226" y="0"/>
                  </a:moveTo>
                  <a:lnTo>
                    <a:pt x="3977603" y="0"/>
                  </a:lnTo>
                  <a:cubicBezTo>
                    <a:pt x="3980316" y="0"/>
                    <a:pt x="3982917" y="1077"/>
                    <a:pt x="3984834" y="2995"/>
                  </a:cubicBezTo>
                  <a:cubicBezTo>
                    <a:pt x="3986752" y="4913"/>
                    <a:pt x="3987829" y="7514"/>
                    <a:pt x="3987829" y="10226"/>
                  </a:cubicBezTo>
                  <a:lnTo>
                    <a:pt x="3987829" y="2011772"/>
                  </a:lnTo>
                  <a:cubicBezTo>
                    <a:pt x="3987829" y="2017419"/>
                    <a:pt x="3983251" y="2021998"/>
                    <a:pt x="3977603" y="2021998"/>
                  </a:cubicBezTo>
                  <a:lnTo>
                    <a:pt x="10226" y="2021998"/>
                  </a:lnTo>
                  <a:cubicBezTo>
                    <a:pt x="7514" y="2021998"/>
                    <a:pt x="4913" y="2020920"/>
                    <a:pt x="2995" y="2019003"/>
                  </a:cubicBezTo>
                  <a:cubicBezTo>
                    <a:pt x="1077" y="2017085"/>
                    <a:pt x="0" y="2014484"/>
                    <a:pt x="0" y="2011772"/>
                  </a:cubicBezTo>
                  <a:lnTo>
                    <a:pt x="0" y="10226"/>
                  </a:lnTo>
                  <a:cubicBezTo>
                    <a:pt x="0" y="7514"/>
                    <a:pt x="1077" y="4913"/>
                    <a:pt x="2995" y="2995"/>
                  </a:cubicBezTo>
                  <a:cubicBezTo>
                    <a:pt x="4913" y="1077"/>
                    <a:pt x="7514" y="0"/>
                    <a:pt x="10226" y="0"/>
                  </a:cubicBezTo>
                  <a:close/>
                </a:path>
              </a:pathLst>
            </a:custGeom>
            <a:solidFill>
              <a:srgbClr val="050A30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5A63F389-F5A2-C49C-5116-A1800F8B970B}"/>
                </a:ext>
              </a:extLst>
            </p:cNvPr>
            <p:cNvSpPr txBox="1"/>
            <p:nvPr/>
          </p:nvSpPr>
          <p:spPr>
            <a:xfrm>
              <a:off x="0" y="-38100"/>
              <a:ext cx="3987829" cy="20600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70DA56F2-D274-41B1-CF74-C2FBB463093D}"/>
              </a:ext>
            </a:extLst>
          </p:cNvPr>
          <p:cNvGrpSpPr/>
          <p:nvPr/>
        </p:nvGrpSpPr>
        <p:grpSpPr>
          <a:xfrm>
            <a:off x="914400" y="647700"/>
            <a:ext cx="16632451" cy="8839200"/>
            <a:chOff x="-8028" y="-38100"/>
            <a:chExt cx="4209666" cy="2133959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4B307CCC-782B-C7CA-4C51-A30F5CFE9867}"/>
                </a:ext>
              </a:extLst>
            </p:cNvPr>
            <p:cNvSpPr/>
            <p:nvPr/>
          </p:nvSpPr>
          <p:spPr>
            <a:xfrm>
              <a:off x="-8028" y="0"/>
              <a:ext cx="4201638" cy="2095859"/>
            </a:xfrm>
            <a:custGeom>
              <a:avLst/>
              <a:gdLst/>
              <a:ahLst/>
              <a:cxnLst/>
              <a:rect l="l" t="t" r="r" b="b"/>
              <a:pathLst>
                <a:path w="4201638" h="2095859">
                  <a:moveTo>
                    <a:pt x="9706" y="0"/>
                  </a:moveTo>
                  <a:lnTo>
                    <a:pt x="4191932" y="0"/>
                  </a:lnTo>
                  <a:cubicBezTo>
                    <a:pt x="4197293" y="0"/>
                    <a:pt x="4201638" y="4345"/>
                    <a:pt x="4201638" y="9706"/>
                  </a:cubicBezTo>
                  <a:lnTo>
                    <a:pt x="4201638" y="2086153"/>
                  </a:lnTo>
                  <a:cubicBezTo>
                    <a:pt x="4201638" y="2088728"/>
                    <a:pt x="4200616" y="2091196"/>
                    <a:pt x="4198795" y="2093016"/>
                  </a:cubicBezTo>
                  <a:cubicBezTo>
                    <a:pt x="4196975" y="2094837"/>
                    <a:pt x="4194506" y="2095859"/>
                    <a:pt x="4191932" y="2095859"/>
                  </a:cubicBezTo>
                  <a:lnTo>
                    <a:pt x="9706" y="2095859"/>
                  </a:lnTo>
                  <a:cubicBezTo>
                    <a:pt x="7132" y="2095859"/>
                    <a:pt x="4663" y="2094837"/>
                    <a:pt x="2843" y="2093016"/>
                  </a:cubicBezTo>
                  <a:cubicBezTo>
                    <a:pt x="1023" y="2091196"/>
                    <a:pt x="0" y="2088728"/>
                    <a:pt x="0" y="2086153"/>
                  </a:cubicBezTo>
                  <a:lnTo>
                    <a:pt x="0" y="9706"/>
                  </a:lnTo>
                  <a:cubicBezTo>
                    <a:pt x="0" y="7132"/>
                    <a:pt x="1023" y="4663"/>
                    <a:pt x="2843" y="2843"/>
                  </a:cubicBezTo>
                  <a:cubicBezTo>
                    <a:pt x="4663" y="1023"/>
                    <a:pt x="7132" y="0"/>
                    <a:pt x="9706" y="0"/>
                  </a:cubicBezTo>
                  <a:close/>
                </a:path>
              </a:pathLst>
            </a:custGeom>
            <a:solidFill>
              <a:srgbClr val="F4F6FC"/>
            </a:solidFill>
            <a:ln w="38100" cap="sq">
              <a:solidFill>
                <a:srgbClr val="050A3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E8B58AF2-38C1-574D-63EB-37A6196905B2}"/>
                </a:ext>
              </a:extLst>
            </p:cNvPr>
            <p:cNvSpPr txBox="1"/>
            <p:nvPr/>
          </p:nvSpPr>
          <p:spPr>
            <a:xfrm>
              <a:off x="0" y="-38100"/>
              <a:ext cx="4201638" cy="21339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50" name="Picture 49">
            <a:extLst>
              <a:ext uri="{FF2B5EF4-FFF2-40B4-BE49-F238E27FC236}">
                <a16:creationId xmlns:a16="http://schemas.microsoft.com/office/drawing/2014/main" id="{C5393E6F-2F7D-798B-51E9-CCA409E0AA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53758" y="1192667"/>
            <a:ext cx="6154536" cy="8000896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27B51A62-7F7A-7316-63E7-B24186DE81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58470" y="1792537"/>
            <a:ext cx="6630259" cy="3729521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2DF4191D-E0B4-6D7A-A587-374D9519ED0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35977" y="5522058"/>
            <a:ext cx="6666101" cy="3749682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FCB1B258-C0D0-1275-84E1-C5207991D0D1}"/>
              </a:ext>
            </a:extLst>
          </p:cNvPr>
          <p:cNvSpPr txBox="1"/>
          <p:nvPr/>
        </p:nvSpPr>
        <p:spPr>
          <a:xfrm>
            <a:off x="2044540" y="1152721"/>
            <a:ext cx="65680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>
                <a:latin typeface="Times New Roman" panose="02020603050405020304" pitchFamily="18" charset="0"/>
                <a:cs typeface="Times New Roman" panose="02020603050405020304" pitchFamily="18" charset="0"/>
              </a:rPr>
              <a:t>Multiplication table of Nine</a:t>
            </a:r>
          </a:p>
        </p:txBody>
      </p:sp>
    </p:spTree>
    <p:extLst>
      <p:ext uri="{BB962C8B-B14F-4D97-AF65-F5344CB8AC3E}">
        <p14:creationId xmlns:p14="http://schemas.microsoft.com/office/powerpoint/2010/main" val="1965362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AE8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2DC7294-C498-3ABF-133F-0054D8A689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0B280C49-A3C1-B354-68DA-F3967FC74C2A}"/>
              </a:ext>
            </a:extLst>
          </p:cNvPr>
          <p:cNvSpPr/>
          <p:nvPr/>
        </p:nvSpPr>
        <p:spPr>
          <a:xfrm>
            <a:off x="0" y="-9525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989C66C5-8DAD-E4EE-08AB-AFACBC8830F0}"/>
              </a:ext>
            </a:extLst>
          </p:cNvPr>
          <p:cNvSpPr/>
          <p:nvPr/>
        </p:nvSpPr>
        <p:spPr>
          <a:xfrm>
            <a:off x="0" y="51435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53C4E5AF-7285-59E8-F859-3C501276873F}"/>
              </a:ext>
            </a:extLst>
          </p:cNvPr>
          <p:cNvSpPr/>
          <p:nvPr/>
        </p:nvSpPr>
        <p:spPr>
          <a:xfrm>
            <a:off x="6096000" y="-9525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3F9F7107-C42D-DC00-3842-D542C67C8184}"/>
              </a:ext>
            </a:extLst>
          </p:cNvPr>
          <p:cNvSpPr/>
          <p:nvPr/>
        </p:nvSpPr>
        <p:spPr>
          <a:xfrm>
            <a:off x="6096000" y="51435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611397AC-3E74-33F1-FFCA-2D52E4136238}"/>
              </a:ext>
            </a:extLst>
          </p:cNvPr>
          <p:cNvSpPr/>
          <p:nvPr/>
        </p:nvSpPr>
        <p:spPr>
          <a:xfrm>
            <a:off x="12192000" y="-9525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69C336B7-934B-8487-C3EA-67766E67F56D}"/>
              </a:ext>
            </a:extLst>
          </p:cNvPr>
          <p:cNvSpPr/>
          <p:nvPr/>
        </p:nvSpPr>
        <p:spPr>
          <a:xfrm>
            <a:off x="12192000" y="51435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8" name="Group 8">
            <a:extLst>
              <a:ext uri="{FF2B5EF4-FFF2-40B4-BE49-F238E27FC236}">
                <a16:creationId xmlns:a16="http://schemas.microsoft.com/office/drawing/2014/main" id="{BBDDA11F-9CB7-F42B-9BAA-3088B4060F6E}"/>
              </a:ext>
            </a:extLst>
          </p:cNvPr>
          <p:cNvGrpSpPr/>
          <p:nvPr/>
        </p:nvGrpSpPr>
        <p:grpSpPr>
          <a:xfrm>
            <a:off x="741149" y="1224385"/>
            <a:ext cx="16327650" cy="8582059"/>
            <a:chOff x="0" y="0"/>
            <a:chExt cx="3987829" cy="2021998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3DC2D0AA-D811-76E3-D7FE-FDA16E97E67C}"/>
                </a:ext>
              </a:extLst>
            </p:cNvPr>
            <p:cNvSpPr/>
            <p:nvPr/>
          </p:nvSpPr>
          <p:spPr>
            <a:xfrm>
              <a:off x="0" y="0"/>
              <a:ext cx="3987829" cy="2021998"/>
            </a:xfrm>
            <a:custGeom>
              <a:avLst/>
              <a:gdLst/>
              <a:ahLst/>
              <a:cxnLst/>
              <a:rect l="l" t="t" r="r" b="b"/>
              <a:pathLst>
                <a:path w="3987829" h="2021998">
                  <a:moveTo>
                    <a:pt x="10226" y="0"/>
                  </a:moveTo>
                  <a:lnTo>
                    <a:pt x="3977603" y="0"/>
                  </a:lnTo>
                  <a:cubicBezTo>
                    <a:pt x="3980316" y="0"/>
                    <a:pt x="3982917" y="1077"/>
                    <a:pt x="3984834" y="2995"/>
                  </a:cubicBezTo>
                  <a:cubicBezTo>
                    <a:pt x="3986752" y="4913"/>
                    <a:pt x="3987829" y="7514"/>
                    <a:pt x="3987829" y="10226"/>
                  </a:cubicBezTo>
                  <a:lnTo>
                    <a:pt x="3987829" y="2011772"/>
                  </a:lnTo>
                  <a:cubicBezTo>
                    <a:pt x="3987829" y="2017419"/>
                    <a:pt x="3983251" y="2021998"/>
                    <a:pt x="3977603" y="2021998"/>
                  </a:cubicBezTo>
                  <a:lnTo>
                    <a:pt x="10226" y="2021998"/>
                  </a:lnTo>
                  <a:cubicBezTo>
                    <a:pt x="7514" y="2021998"/>
                    <a:pt x="4913" y="2020920"/>
                    <a:pt x="2995" y="2019003"/>
                  </a:cubicBezTo>
                  <a:cubicBezTo>
                    <a:pt x="1077" y="2017085"/>
                    <a:pt x="0" y="2014484"/>
                    <a:pt x="0" y="2011772"/>
                  </a:cubicBezTo>
                  <a:lnTo>
                    <a:pt x="0" y="10226"/>
                  </a:lnTo>
                  <a:cubicBezTo>
                    <a:pt x="0" y="7514"/>
                    <a:pt x="1077" y="4913"/>
                    <a:pt x="2995" y="2995"/>
                  </a:cubicBezTo>
                  <a:cubicBezTo>
                    <a:pt x="4913" y="1077"/>
                    <a:pt x="7514" y="0"/>
                    <a:pt x="10226" y="0"/>
                  </a:cubicBezTo>
                  <a:close/>
                </a:path>
              </a:pathLst>
            </a:custGeom>
            <a:solidFill>
              <a:srgbClr val="050A30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9EA76848-2CB2-CAA4-19F1-8E171E13EAC5}"/>
                </a:ext>
              </a:extLst>
            </p:cNvPr>
            <p:cNvSpPr txBox="1"/>
            <p:nvPr/>
          </p:nvSpPr>
          <p:spPr>
            <a:xfrm>
              <a:off x="0" y="-38100"/>
              <a:ext cx="3987829" cy="20600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2B7A4DAB-D064-B4FD-FE1F-B92A12397FEC}"/>
              </a:ext>
            </a:extLst>
          </p:cNvPr>
          <p:cNvGrpSpPr/>
          <p:nvPr/>
        </p:nvGrpSpPr>
        <p:grpSpPr>
          <a:xfrm>
            <a:off x="905256" y="722376"/>
            <a:ext cx="16632451" cy="8839200"/>
            <a:chOff x="-8028" y="-38100"/>
            <a:chExt cx="4209666" cy="2133959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40F7707B-30D9-5EA4-2149-AECA77D5CE48}"/>
                </a:ext>
              </a:extLst>
            </p:cNvPr>
            <p:cNvSpPr/>
            <p:nvPr/>
          </p:nvSpPr>
          <p:spPr>
            <a:xfrm>
              <a:off x="-8028" y="0"/>
              <a:ext cx="4201638" cy="2095859"/>
            </a:xfrm>
            <a:custGeom>
              <a:avLst/>
              <a:gdLst/>
              <a:ahLst/>
              <a:cxnLst/>
              <a:rect l="l" t="t" r="r" b="b"/>
              <a:pathLst>
                <a:path w="4201638" h="2095859">
                  <a:moveTo>
                    <a:pt x="9706" y="0"/>
                  </a:moveTo>
                  <a:lnTo>
                    <a:pt x="4191932" y="0"/>
                  </a:lnTo>
                  <a:cubicBezTo>
                    <a:pt x="4197293" y="0"/>
                    <a:pt x="4201638" y="4345"/>
                    <a:pt x="4201638" y="9706"/>
                  </a:cubicBezTo>
                  <a:lnTo>
                    <a:pt x="4201638" y="2086153"/>
                  </a:lnTo>
                  <a:cubicBezTo>
                    <a:pt x="4201638" y="2088728"/>
                    <a:pt x="4200616" y="2091196"/>
                    <a:pt x="4198795" y="2093016"/>
                  </a:cubicBezTo>
                  <a:cubicBezTo>
                    <a:pt x="4196975" y="2094837"/>
                    <a:pt x="4194506" y="2095859"/>
                    <a:pt x="4191932" y="2095859"/>
                  </a:cubicBezTo>
                  <a:lnTo>
                    <a:pt x="9706" y="2095859"/>
                  </a:lnTo>
                  <a:cubicBezTo>
                    <a:pt x="7132" y="2095859"/>
                    <a:pt x="4663" y="2094837"/>
                    <a:pt x="2843" y="2093016"/>
                  </a:cubicBezTo>
                  <a:cubicBezTo>
                    <a:pt x="1023" y="2091196"/>
                    <a:pt x="0" y="2088728"/>
                    <a:pt x="0" y="2086153"/>
                  </a:cubicBezTo>
                  <a:lnTo>
                    <a:pt x="0" y="9706"/>
                  </a:lnTo>
                  <a:cubicBezTo>
                    <a:pt x="0" y="7132"/>
                    <a:pt x="1023" y="4663"/>
                    <a:pt x="2843" y="2843"/>
                  </a:cubicBezTo>
                  <a:cubicBezTo>
                    <a:pt x="4663" y="1023"/>
                    <a:pt x="7132" y="0"/>
                    <a:pt x="9706" y="0"/>
                  </a:cubicBezTo>
                  <a:close/>
                </a:path>
              </a:pathLst>
            </a:custGeom>
            <a:solidFill>
              <a:srgbClr val="F4F6FC"/>
            </a:solidFill>
            <a:ln w="38100" cap="sq">
              <a:solidFill>
                <a:srgbClr val="050A3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284C539A-E8BB-D0DE-AECB-B54AFB47293D}"/>
                </a:ext>
              </a:extLst>
            </p:cNvPr>
            <p:cNvSpPr txBox="1"/>
            <p:nvPr/>
          </p:nvSpPr>
          <p:spPr>
            <a:xfrm>
              <a:off x="0" y="-38100"/>
              <a:ext cx="4201638" cy="21339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4E7EEBBD-02E5-A91A-1534-5BAC900B1329}"/>
              </a:ext>
            </a:extLst>
          </p:cNvPr>
          <p:cNvSpPr txBox="1"/>
          <p:nvPr/>
        </p:nvSpPr>
        <p:spPr>
          <a:xfrm>
            <a:off x="5412936" y="849167"/>
            <a:ext cx="7617264" cy="70788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000">
                <a:latin typeface="Times New Roman" panose="02020603050405020304" pitchFamily="18" charset="0"/>
                <a:cs typeface="Times New Roman" panose="02020603050405020304" pitchFamily="18" charset="0"/>
              </a:rPr>
              <a:t>Multiplication table of Nine design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E58779E-99C5-81B9-3E7F-30A666DC5D63}"/>
              </a:ext>
            </a:extLst>
          </p:cNvPr>
          <p:cNvSpPr txBox="1"/>
          <p:nvPr/>
        </p:nvSpPr>
        <p:spPr>
          <a:xfrm>
            <a:off x="12456783" y="3387330"/>
            <a:ext cx="3167968" cy="58477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Decoder (D M9T)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E5FC6D8-525A-F89F-25F7-D5F96A095E87}"/>
              </a:ext>
            </a:extLst>
          </p:cNvPr>
          <p:cNvSpPr txBox="1"/>
          <p:nvPr/>
        </p:nvSpPr>
        <p:spPr>
          <a:xfrm>
            <a:off x="2702802" y="1474962"/>
            <a:ext cx="4257298" cy="58477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Combinational (C M9T)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32ED218-7488-77ED-47A7-C7CE09F9B452}"/>
              </a:ext>
            </a:extLst>
          </p:cNvPr>
          <p:cNvSpPr txBox="1"/>
          <p:nvPr/>
        </p:nvSpPr>
        <p:spPr>
          <a:xfrm>
            <a:off x="2209800" y="5515414"/>
            <a:ext cx="4941155" cy="58477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Multiplexer (M M9T)</a:t>
            </a:r>
          </a:p>
        </p:txBody>
      </p:sp>
      <p:pic>
        <p:nvPicPr>
          <p:cNvPr id="16" name="Picture 15" descr="A blue lines on a black background">
            <a:extLst>
              <a:ext uri="{FF2B5EF4-FFF2-40B4-BE49-F238E27FC236}">
                <a16:creationId xmlns:a16="http://schemas.microsoft.com/office/drawing/2014/main" id="{7C4F4180-EF40-7C97-1F01-233131FCBDC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348" y="1667965"/>
            <a:ext cx="7608810" cy="3227767"/>
          </a:xfrm>
          <a:prstGeom prst="rect">
            <a:avLst/>
          </a:prstGeom>
        </p:spPr>
      </p:pic>
      <p:pic>
        <p:nvPicPr>
          <p:cNvPr id="18" name="Picture 17" descr="A blue lines on a black background&#10;&#10;AI-generated content may be incorrect.">
            <a:extLst>
              <a:ext uri="{FF2B5EF4-FFF2-40B4-BE49-F238E27FC236}">
                <a16:creationId xmlns:a16="http://schemas.microsoft.com/office/drawing/2014/main" id="{82E18AD5-4F13-8ABB-1266-D6FC6D7E4C5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3877" y="4003130"/>
            <a:ext cx="8557989" cy="2815246"/>
          </a:xfrm>
          <a:prstGeom prst="rect">
            <a:avLst/>
          </a:prstGeom>
        </p:spPr>
      </p:pic>
      <p:pic>
        <p:nvPicPr>
          <p:cNvPr id="20" name="Picture 19" descr="A screen shot of a game&#10;&#10;AI-generated content may be incorrect.">
            <a:extLst>
              <a:ext uri="{FF2B5EF4-FFF2-40B4-BE49-F238E27FC236}">
                <a16:creationId xmlns:a16="http://schemas.microsoft.com/office/drawing/2014/main" id="{16F4DB3B-A7D3-5BB0-3893-5F6F6D31764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357" y="6186428"/>
            <a:ext cx="7866901" cy="3021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220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26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AE8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3DB2CE6-8D16-C620-0E48-4E3B94BD4E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56FB38FA-CD8E-007F-7CAE-B2510010C3B1}"/>
              </a:ext>
            </a:extLst>
          </p:cNvPr>
          <p:cNvSpPr/>
          <p:nvPr/>
        </p:nvSpPr>
        <p:spPr>
          <a:xfrm>
            <a:off x="0" y="-9525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3F873A9E-7DEB-A92D-8B02-6F7EC9E70C86}"/>
              </a:ext>
            </a:extLst>
          </p:cNvPr>
          <p:cNvSpPr/>
          <p:nvPr/>
        </p:nvSpPr>
        <p:spPr>
          <a:xfrm>
            <a:off x="0" y="51435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1235D60B-E080-1165-9EFF-602DA44A7F3F}"/>
              </a:ext>
            </a:extLst>
          </p:cNvPr>
          <p:cNvSpPr/>
          <p:nvPr/>
        </p:nvSpPr>
        <p:spPr>
          <a:xfrm>
            <a:off x="6096000" y="-9525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75D506C0-F586-9F59-04A1-4DCDA887BAF2}"/>
              </a:ext>
            </a:extLst>
          </p:cNvPr>
          <p:cNvSpPr/>
          <p:nvPr/>
        </p:nvSpPr>
        <p:spPr>
          <a:xfrm>
            <a:off x="6096000" y="51435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B698CA76-2561-CAC1-DB95-B6511351DF3E}"/>
              </a:ext>
            </a:extLst>
          </p:cNvPr>
          <p:cNvSpPr/>
          <p:nvPr/>
        </p:nvSpPr>
        <p:spPr>
          <a:xfrm>
            <a:off x="12192000" y="-9525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A69CD631-5ADF-1CE3-7F74-5BFCFF767D66}"/>
              </a:ext>
            </a:extLst>
          </p:cNvPr>
          <p:cNvSpPr/>
          <p:nvPr/>
        </p:nvSpPr>
        <p:spPr>
          <a:xfrm>
            <a:off x="12192000" y="51435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8" name="Group 8">
            <a:extLst>
              <a:ext uri="{FF2B5EF4-FFF2-40B4-BE49-F238E27FC236}">
                <a16:creationId xmlns:a16="http://schemas.microsoft.com/office/drawing/2014/main" id="{1C6D1456-7296-3626-82F4-7A260C54323F}"/>
              </a:ext>
            </a:extLst>
          </p:cNvPr>
          <p:cNvGrpSpPr/>
          <p:nvPr/>
        </p:nvGrpSpPr>
        <p:grpSpPr>
          <a:xfrm>
            <a:off x="741149" y="1224385"/>
            <a:ext cx="16327650" cy="8582059"/>
            <a:chOff x="0" y="0"/>
            <a:chExt cx="3987829" cy="2021998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7EA4309C-8239-C784-2898-A641F2FDE0D0}"/>
                </a:ext>
              </a:extLst>
            </p:cNvPr>
            <p:cNvSpPr/>
            <p:nvPr/>
          </p:nvSpPr>
          <p:spPr>
            <a:xfrm>
              <a:off x="0" y="0"/>
              <a:ext cx="3987829" cy="2021998"/>
            </a:xfrm>
            <a:custGeom>
              <a:avLst/>
              <a:gdLst/>
              <a:ahLst/>
              <a:cxnLst/>
              <a:rect l="l" t="t" r="r" b="b"/>
              <a:pathLst>
                <a:path w="3987829" h="2021998">
                  <a:moveTo>
                    <a:pt x="10226" y="0"/>
                  </a:moveTo>
                  <a:lnTo>
                    <a:pt x="3977603" y="0"/>
                  </a:lnTo>
                  <a:cubicBezTo>
                    <a:pt x="3980316" y="0"/>
                    <a:pt x="3982917" y="1077"/>
                    <a:pt x="3984834" y="2995"/>
                  </a:cubicBezTo>
                  <a:cubicBezTo>
                    <a:pt x="3986752" y="4913"/>
                    <a:pt x="3987829" y="7514"/>
                    <a:pt x="3987829" y="10226"/>
                  </a:cubicBezTo>
                  <a:lnTo>
                    <a:pt x="3987829" y="2011772"/>
                  </a:lnTo>
                  <a:cubicBezTo>
                    <a:pt x="3987829" y="2017419"/>
                    <a:pt x="3983251" y="2021998"/>
                    <a:pt x="3977603" y="2021998"/>
                  </a:cubicBezTo>
                  <a:lnTo>
                    <a:pt x="10226" y="2021998"/>
                  </a:lnTo>
                  <a:cubicBezTo>
                    <a:pt x="7514" y="2021998"/>
                    <a:pt x="4913" y="2020920"/>
                    <a:pt x="2995" y="2019003"/>
                  </a:cubicBezTo>
                  <a:cubicBezTo>
                    <a:pt x="1077" y="2017085"/>
                    <a:pt x="0" y="2014484"/>
                    <a:pt x="0" y="2011772"/>
                  </a:cubicBezTo>
                  <a:lnTo>
                    <a:pt x="0" y="10226"/>
                  </a:lnTo>
                  <a:cubicBezTo>
                    <a:pt x="0" y="7514"/>
                    <a:pt x="1077" y="4913"/>
                    <a:pt x="2995" y="2995"/>
                  </a:cubicBezTo>
                  <a:cubicBezTo>
                    <a:pt x="4913" y="1077"/>
                    <a:pt x="7514" y="0"/>
                    <a:pt x="10226" y="0"/>
                  </a:cubicBezTo>
                  <a:close/>
                </a:path>
              </a:pathLst>
            </a:custGeom>
            <a:solidFill>
              <a:srgbClr val="050A30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767F8E60-3649-BE93-7116-824EF5C6CF98}"/>
                </a:ext>
              </a:extLst>
            </p:cNvPr>
            <p:cNvSpPr txBox="1"/>
            <p:nvPr/>
          </p:nvSpPr>
          <p:spPr>
            <a:xfrm>
              <a:off x="0" y="-38100"/>
              <a:ext cx="3987829" cy="20600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14315E42-8C6B-A655-609A-09CA687C8A78}"/>
              </a:ext>
            </a:extLst>
          </p:cNvPr>
          <p:cNvGrpSpPr/>
          <p:nvPr/>
        </p:nvGrpSpPr>
        <p:grpSpPr>
          <a:xfrm>
            <a:off x="914400" y="647700"/>
            <a:ext cx="16632451" cy="8839200"/>
            <a:chOff x="-8028" y="-38100"/>
            <a:chExt cx="4209666" cy="2133959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816B50AA-86EB-FB0A-DD1C-A3398F12A81E}"/>
                </a:ext>
              </a:extLst>
            </p:cNvPr>
            <p:cNvSpPr/>
            <p:nvPr/>
          </p:nvSpPr>
          <p:spPr>
            <a:xfrm>
              <a:off x="-8028" y="0"/>
              <a:ext cx="4201638" cy="2095859"/>
            </a:xfrm>
            <a:custGeom>
              <a:avLst/>
              <a:gdLst/>
              <a:ahLst/>
              <a:cxnLst/>
              <a:rect l="l" t="t" r="r" b="b"/>
              <a:pathLst>
                <a:path w="4201638" h="2095859">
                  <a:moveTo>
                    <a:pt x="9706" y="0"/>
                  </a:moveTo>
                  <a:lnTo>
                    <a:pt x="4191932" y="0"/>
                  </a:lnTo>
                  <a:cubicBezTo>
                    <a:pt x="4197293" y="0"/>
                    <a:pt x="4201638" y="4345"/>
                    <a:pt x="4201638" y="9706"/>
                  </a:cubicBezTo>
                  <a:lnTo>
                    <a:pt x="4201638" y="2086153"/>
                  </a:lnTo>
                  <a:cubicBezTo>
                    <a:pt x="4201638" y="2088728"/>
                    <a:pt x="4200616" y="2091196"/>
                    <a:pt x="4198795" y="2093016"/>
                  </a:cubicBezTo>
                  <a:cubicBezTo>
                    <a:pt x="4196975" y="2094837"/>
                    <a:pt x="4194506" y="2095859"/>
                    <a:pt x="4191932" y="2095859"/>
                  </a:cubicBezTo>
                  <a:lnTo>
                    <a:pt x="9706" y="2095859"/>
                  </a:lnTo>
                  <a:cubicBezTo>
                    <a:pt x="7132" y="2095859"/>
                    <a:pt x="4663" y="2094837"/>
                    <a:pt x="2843" y="2093016"/>
                  </a:cubicBezTo>
                  <a:cubicBezTo>
                    <a:pt x="1023" y="2091196"/>
                    <a:pt x="0" y="2088728"/>
                    <a:pt x="0" y="2086153"/>
                  </a:cubicBezTo>
                  <a:lnTo>
                    <a:pt x="0" y="9706"/>
                  </a:lnTo>
                  <a:cubicBezTo>
                    <a:pt x="0" y="7132"/>
                    <a:pt x="1023" y="4663"/>
                    <a:pt x="2843" y="2843"/>
                  </a:cubicBezTo>
                  <a:cubicBezTo>
                    <a:pt x="4663" y="1023"/>
                    <a:pt x="7132" y="0"/>
                    <a:pt x="9706" y="0"/>
                  </a:cubicBezTo>
                  <a:close/>
                </a:path>
              </a:pathLst>
            </a:custGeom>
            <a:solidFill>
              <a:srgbClr val="F4F6FC"/>
            </a:solidFill>
            <a:ln w="38100" cap="sq">
              <a:solidFill>
                <a:srgbClr val="050A3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5F08E7EF-A71D-4020-3237-653F793131B7}"/>
                </a:ext>
              </a:extLst>
            </p:cNvPr>
            <p:cNvSpPr txBox="1"/>
            <p:nvPr/>
          </p:nvSpPr>
          <p:spPr>
            <a:xfrm>
              <a:off x="0" y="-38100"/>
              <a:ext cx="4201638" cy="21339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50" name="Picture 49">
            <a:extLst>
              <a:ext uri="{FF2B5EF4-FFF2-40B4-BE49-F238E27FC236}">
                <a16:creationId xmlns:a16="http://schemas.microsoft.com/office/drawing/2014/main" id="{97D390EC-143A-96F6-EE4C-567A617C56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53758" y="1192667"/>
            <a:ext cx="6154536" cy="8000896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49FF3A93-6829-EF53-04F2-1C1D9DFBAB9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58470" y="1792537"/>
            <a:ext cx="6630259" cy="3729521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BB97B2C9-E4DD-BC67-3D1D-26EC457063E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35977" y="5522058"/>
            <a:ext cx="6666101" cy="3749682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1CA65550-73EE-7FFB-A179-15DCC6C407F4}"/>
              </a:ext>
            </a:extLst>
          </p:cNvPr>
          <p:cNvSpPr txBox="1"/>
          <p:nvPr/>
        </p:nvSpPr>
        <p:spPr>
          <a:xfrm>
            <a:off x="2035396" y="1152721"/>
            <a:ext cx="66672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>
                <a:latin typeface="Times New Roman" panose="02020603050405020304" pitchFamily="18" charset="0"/>
                <a:cs typeface="Times New Roman" panose="02020603050405020304" pitchFamily="18" charset="0"/>
              </a:rPr>
              <a:t>Multiplication table of Ten</a:t>
            </a:r>
          </a:p>
        </p:txBody>
      </p:sp>
    </p:spTree>
    <p:extLst>
      <p:ext uri="{BB962C8B-B14F-4D97-AF65-F5344CB8AC3E}">
        <p14:creationId xmlns:p14="http://schemas.microsoft.com/office/powerpoint/2010/main" val="1856733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AE8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8B1F870-2BEF-8026-26D9-78A282077A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1D8CAC81-CE4C-3A21-8CB2-C31C858E9C60}"/>
              </a:ext>
            </a:extLst>
          </p:cNvPr>
          <p:cNvSpPr/>
          <p:nvPr/>
        </p:nvSpPr>
        <p:spPr>
          <a:xfrm>
            <a:off x="0" y="-9525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81FEA139-2A3F-CCE8-1320-FCA8661D0D0E}"/>
              </a:ext>
            </a:extLst>
          </p:cNvPr>
          <p:cNvSpPr/>
          <p:nvPr/>
        </p:nvSpPr>
        <p:spPr>
          <a:xfrm>
            <a:off x="0" y="51435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0E3D09F9-4393-7FC6-A50C-BF7147FDF2AD}"/>
              </a:ext>
            </a:extLst>
          </p:cNvPr>
          <p:cNvSpPr/>
          <p:nvPr/>
        </p:nvSpPr>
        <p:spPr>
          <a:xfrm>
            <a:off x="6096000" y="-9525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686F8CD3-E2A5-BDA8-C1B1-7612C7F0C1F1}"/>
              </a:ext>
            </a:extLst>
          </p:cNvPr>
          <p:cNvSpPr/>
          <p:nvPr/>
        </p:nvSpPr>
        <p:spPr>
          <a:xfrm>
            <a:off x="6096000" y="51435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4E9AE403-C868-CF73-7E00-9600DA2CC4EE}"/>
              </a:ext>
            </a:extLst>
          </p:cNvPr>
          <p:cNvSpPr/>
          <p:nvPr/>
        </p:nvSpPr>
        <p:spPr>
          <a:xfrm>
            <a:off x="12192000" y="-9525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C76AB1A4-5DFB-3140-D48F-1DD6CD816E55}"/>
              </a:ext>
            </a:extLst>
          </p:cNvPr>
          <p:cNvSpPr/>
          <p:nvPr/>
        </p:nvSpPr>
        <p:spPr>
          <a:xfrm>
            <a:off x="12192000" y="51435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8" name="Group 8">
            <a:extLst>
              <a:ext uri="{FF2B5EF4-FFF2-40B4-BE49-F238E27FC236}">
                <a16:creationId xmlns:a16="http://schemas.microsoft.com/office/drawing/2014/main" id="{492D9ABA-50A2-724A-BBEE-F290BF429618}"/>
              </a:ext>
            </a:extLst>
          </p:cNvPr>
          <p:cNvGrpSpPr/>
          <p:nvPr/>
        </p:nvGrpSpPr>
        <p:grpSpPr>
          <a:xfrm>
            <a:off x="741149" y="1224385"/>
            <a:ext cx="16327650" cy="8582059"/>
            <a:chOff x="0" y="0"/>
            <a:chExt cx="3987829" cy="2021998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626284D3-0438-EE5B-DF28-8FEADA9DE684}"/>
                </a:ext>
              </a:extLst>
            </p:cNvPr>
            <p:cNvSpPr/>
            <p:nvPr/>
          </p:nvSpPr>
          <p:spPr>
            <a:xfrm>
              <a:off x="0" y="0"/>
              <a:ext cx="3987829" cy="2021998"/>
            </a:xfrm>
            <a:custGeom>
              <a:avLst/>
              <a:gdLst/>
              <a:ahLst/>
              <a:cxnLst/>
              <a:rect l="l" t="t" r="r" b="b"/>
              <a:pathLst>
                <a:path w="3987829" h="2021998">
                  <a:moveTo>
                    <a:pt x="10226" y="0"/>
                  </a:moveTo>
                  <a:lnTo>
                    <a:pt x="3977603" y="0"/>
                  </a:lnTo>
                  <a:cubicBezTo>
                    <a:pt x="3980316" y="0"/>
                    <a:pt x="3982917" y="1077"/>
                    <a:pt x="3984834" y="2995"/>
                  </a:cubicBezTo>
                  <a:cubicBezTo>
                    <a:pt x="3986752" y="4913"/>
                    <a:pt x="3987829" y="7514"/>
                    <a:pt x="3987829" y="10226"/>
                  </a:cubicBezTo>
                  <a:lnTo>
                    <a:pt x="3987829" y="2011772"/>
                  </a:lnTo>
                  <a:cubicBezTo>
                    <a:pt x="3987829" y="2017419"/>
                    <a:pt x="3983251" y="2021998"/>
                    <a:pt x="3977603" y="2021998"/>
                  </a:cubicBezTo>
                  <a:lnTo>
                    <a:pt x="10226" y="2021998"/>
                  </a:lnTo>
                  <a:cubicBezTo>
                    <a:pt x="7514" y="2021998"/>
                    <a:pt x="4913" y="2020920"/>
                    <a:pt x="2995" y="2019003"/>
                  </a:cubicBezTo>
                  <a:cubicBezTo>
                    <a:pt x="1077" y="2017085"/>
                    <a:pt x="0" y="2014484"/>
                    <a:pt x="0" y="2011772"/>
                  </a:cubicBezTo>
                  <a:lnTo>
                    <a:pt x="0" y="10226"/>
                  </a:lnTo>
                  <a:cubicBezTo>
                    <a:pt x="0" y="7514"/>
                    <a:pt x="1077" y="4913"/>
                    <a:pt x="2995" y="2995"/>
                  </a:cubicBezTo>
                  <a:cubicBezTo>
                    <a:pt x="4913" y="1077"/>
                    <a:pt x="7514" y="0"/>
                    <a:pt x="10226" y="0"/>
                  </a:cubicBezTo>
                  <a:close/>
                </a:path>
              </a:pathLst>
            </a:custGeom>
            <a:solidFill>
              <a:srgbClr val="050A30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B1569A4A-44FC-7E82-1981-623D855E52A3}"/>
                </a:ext>
              </a:extLst>
            </p:cNvPr>
            <p:cNvSpPr txBox="1"/>
            <p:nvPr/>
          </p:nvSpPr>
          <p:spPr>
            <a:xfrm>
              <a:off x="0" y="-38100"/>
              <a:ext cx="3987829" cy="20600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FDE8911D-DC16-0BDF-5D93-DA64EFB55472}"/>
              </a:ext>
            </a:extLst>
          </p:cNvPr>
          <p:cNvGrpSpPr/>
          <p:nvPr/>
        </p:nvGrpSpPr>
        <p:grpSpPr>
          <a:xfrm>
            <a:off x="905256" y="722376"/>
            <a:ext cx="16632451" cy="8839200"/>
            <a:chOff x="-8028" y="-38100"/>
            <a:chExt cx="4209666" cy="2133959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BB1C4496-92DF-8453-6D76-3EA5140F5A5C}"/>
                </a:ext>
              </a:extLst>
            </p:cNvPr>
            <p:cNvSpPr/>
            <p:nvPr/>
          </p:nvSpPr>
          <p:spPr>
            <a:xfrm>
              <a:off x="-8028" y="0"/>
              <a:ext cx="4201638" cy="2095859"/>
            </a:xfrm>
            <a:custGeom>
              <a:avLst/>
              <a:gdLst/>
              <a:ahLst/>
              <a:cxnLst/>
              <a:rect l="l" t="t" r="r" b="b"/>
              <a:pathLst>
                <a:path w="4201638" h="2095859">
                  <a:moveTo>
                    <a:pt x="9706" y="0"/>
                  </a:moveTo>
                  <a:lnTo>
                    <a:pt x="4191932" y="0"/>
                  </a:lnTo>
                  <a:cubicBezTo>
                    <a:pt x="4197293" y="0"/>
                    <a:pt x="4201638" y="4345"/>
                    <a:pt x="4201638" y="9706"/>
                  </a:cubicBezTo>
                  <a:lnTo>
                    <a:pt x="4201638" y="2086153"/>
                  </a:lnTo>
                  <a:cubicBezTo>
                    <a:pt x="4201638" y="2088728"/>
                    <a:pt x="4200616" y="2091196"/>
                    <a:pt x="4198795" y="2093016"/>
                  </a:cubicBezTo>
                  <a:cubicBezTo>
                    <a:pt x="4196975" y="2094837"/>
                    <a:pt x="4194506" y="2095859"/>
                    <a:pt x="4191932" y="2095859"/>
                  </a:cubicBezTo>
                  <a:lnTo>
                    <a:pt x="9706" y="2095859"/>
                  </a:lnTo>
                  <a:cubicBezTo>
                    <a:pt x="7132" y="2095859"/>
                    <a:pt x="4663" y="2094837"/>
                    <a:pt x="2843" y="2093016"/>
                  </a:cubicBezTo>
                  <a:cubicBezTo>
                    <a:pt x="1023" y="2091196"/>
                    <a:pt x="0" y="2088728"/>
                    <a:pt x="0" y="2086153"/>
                  </a:cubicBezTo>
                  <a:lnTo>
                    <a:pt x="0" y="9706"/>
                  </a:lnTo>
                  <a:cubicBezTo>
                    <a:pt x="0" y="7132"/>
                    <a:pt x="1023" y="4663"/>
                    <a:pt x="2843" y="2843"/>
                  </a:cubicBezTo>
                  <a:cubicBezTo>
                    <a:pt x="4663" y="1023"/>
                    <a:pt x="7132" y="0"/>
                    <a:pt x="9706" y="0"/>
                  </a:cubicBezTo>
                  <a:close/>
                </a:path>
              </a:pathLst>
            </a:custGeom>
            <a:solidFill>
              <a:srgbClr val="F4F6FC"/>
            </a:solidFill>
            <a:ln w="38100" cap="sq">
              <a:solidFill>
                <a:srgbClr val="050A3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6F8C71E1-2C40-4DFE-EDF5-AB6B351A1B43}"/>
                </a:ext>
              </a:extLst>
            </p:cNvPr>
            <p:cNvSpPr txBox="1"/>
            <p:nvPr/>
          </p:nvSpPr>
          <p:spPr>
            <a:xfrm>
              <a:off x="0" y="-38100"/>
              <a:ext cx="4201638" cy="21339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5682AA3A-25CB-83F8-8D2E-753D7075A7A7}"/>
              </a:ext>
            </a:extLst>
          </p:cNvPr>
          <p:cNvSpPr txBox="1"/>
          <p:nvPr/>
        </p:nvSpPr>
        <p:spPr>
          <a:xfrm>
            <a:off x="5412936" y="849167"/>
            <a:ext cx="7617264" cy="70788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000">
                <a:latin typeface="Times New Roman" panose="02020603050405020304" pitchFamily="18" charset="0"/>
                <a:cs typeface="Times New Roman" panose="02020603050405020304" pitchFamily="18" charset="0"/>
              </a:rPr>
              <a:t>Multiplication table of Ten design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9C3ECEF-BD5A-7DB2-6349-A6BD865705F5}"/>
              </a:ext>
            </a:extLst>
          </p:cNvPr>
          <p:cNvSpPr txBox="1"/>
          <p:nvPr/>
        </p:nvSpPr>
        <p:spPr>
          <a:xfrm>
            <a:off x="11658503" y="5008928"/>
            <a:ext cx="3392817" cy="58477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Decoder (D M10T)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9F17D3D-B8AF-E4C3-3DFB-DF08E5AF784B}"/>
              </a:ext>
            </a:extLst>
          </p:cNvPr>
          <p:cNvSpPr txBox="1"/>
          <p:nvPr/>
        </p:nvSpPr>
        <p:spPr>
          <a:xfrm>
            <a:off x="2702802" y="1474962"/>
            <a:ext cx="4383798" cy="58477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Combinational (C M10T)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F2EBD6A-6698-94A9-6E95-6CDD0D2C2246}"/>
              </a:ext>
            </a:extLst>
          </p:cNvPr>
          <p:cNvSpPr txBox="1"/>
          <p:nvPr/>
        </p:nvSpPr>
        <p:spPr>
          <a:xfrm>
            <a:off x="1760046" y="5515414"/>
            <a:ext cx="4941155" cy="58477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Multiplexer (M M10T)</a:t>
            </a:r>
          </a:p>
        </p:txBody>
      </p:sp>
      <p:pic>
        <p:nvPicPr>
          <p:cNvPr id="16" name="Picture 15" descr="A blue lines on a black background&#10;&#10;AI-generated content may be incorrect.">
            <a:extLst>
              <a:ext uri="{FF2B5EF4-FFF2-40B4-BE49-F238E27FC236}">
                <a16:creationId xmlns:a16="http://schemas.microsoft.com/office/drawing/2014/main" id="{BD977043-42FE-7F2A-D54D-66513031FD9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317" y="1813935"/>
            <a:ext cx="8813238" cy="3262279"/>
          </a:xfrm>
          <a:prstGeom prst="rect">
            <a:avLst/>
          </a:prstGeom>
        </p:spPr>
      </p:pic>
      <p:pic>
        <p:nvPicPr>
          <p:cNvPr id="18" name="Picture 17" descr="A blue lines on a black background&#10;&#10;AI-generated content may be incorrect.">
            <a:extLst>
              <a:ext uri="{FF2B5EF4-FFF2-40B4-BE49-F238E27FC236}">
                <a16:creationId xmlns:a16="http://schemas.microsoft.com/office/drawing/2014/main" id="{46CAFB32-4E67-721A-EB3B-EFA0EB86790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0" y="5486841"/>
            <a:ext cx="9442946" cy="2593556"/>
          </a:xfrm>
          <a:prstGeom prst="rect">
            <a:avLst/>
          </a:prstGeom>
        </p:spPr>
      </p:pic>
      <p:pic>
        <p:nvPicPr>
          <p:cNvPr id="20" name="Picture 19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ADC9D978-1BE6-A67B-4136-24D2D2A4CA7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256" y="5993759"/>
            <a:ext cx="6944704" cy="2962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541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26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AE8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C2175DD-8E4A-CBB3-02BC-90CB99EB6A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E0FBB428-A714-8B4E-CE6D-D3561247BDED}"/>
              </a:ext>
            </a:extLst>
          </p:cNvPr>
          <p:cNvSpPr/>
          <p:nvPr/>
        </p:nvSpPr>
        <p:spPr>
          <a:xfrm>
            <a:off x="0" y="-9525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AA0B204D-E98B-E58D-34B8-FD7A196EE3E4}"/>
              </a:ext>
            </a:extLst>
          </p:cNvPr>
          <p:cNvSpPr/>
          <p:nvPr/>
        </p:nvSpPr>
        <p:spPr>
          <a:xfrm>
            <a:off x="0" y="51435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0CA238FB-FD03-645C-5DE3-6B8DDD883F3E}"/>
              </a:ext>
            </a:extLst>
          </p:cNvPr>
          <p:cNvSpPr/>
          <p:nvPr/>
        </p:nvSpPr>
        <p:spPr>
          <a:xfrm>
            <a:off x="6096000" y="-9525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F28B98FF-DA8B-41A0-8E4C-43D11D4F4786}"/>
              </a:ext>
            </a:extLst>
          </p:cNvPr>
          <p:cNvSpPr/>
          <p:nvPr/>
        </p:nvSpPr>
        <p:spPr>
          <a:xfrm>
            <a:off x="6096000" y="51435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6D99546E-6CBA-6EE4-F8F3-FDCD0081AEF9}"/>
              </a:ext>
            </a:extLst>
          </p:cNvPr>
          <p:cNvSpPr/>
          <p:nvPr/>
        </p:nvSpPr>
        <p:spPr>
          <a:xfrm>
            <a:off x="12192000" y="-9525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61F8BA1F-F369-156D-F806-2664842567DA}"/>
              </a:ext>
            </a:extLst>
          </p:cNvPr>
          <p:cNvSpPr/>
          <p:nvPr/>
        </p:nvSpPr>
        <p:spPr>
          <a:xfrm>
            <a:off x="12192000" y="51435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8" name="Group 8">
            <a:extLst>
              <a:ext uri="{FF2B5EF4-FFF2-40B4-BE49-F238E27FC236}">
                <a16:creationId xmlns:a16="http://schemas.microsoft.com/office/drawing/2014/main" id="{14396ACE-019E-A3EA-A127-E057140C3051}"/>
              </a:ext>
            </a:extLst>
          </p:cNvPr>
          <p:cNvGrpSpPr/>
          <p:nvPr/>
        </p:nvGrpSpPr>
        <p:grpSpPr>
          <a:xfrm>
            <a:off x="741149" y="1224385"/>
            <a:ext cx="16327650" cy="8582059"/>
            <a:chOff x="0" y="0"/>
            <a:chExt cx="3987829" cy="2021998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DB85D9D8-A739-5A6E-E532-F7600D77349C}"/>
                </a:ext>
              </a:extLst>
            </p:cNvPr>
            <p:cNvSpPr/>
            <p:nvPr/>
          </p:nvSpPr>
          <p:spPr>
            <a:xfrm>
              <a:off x="0" y="0"/>
              <a:ext cx="3987829" cy="2021998"/>
            </a:xfrm>
            <a:custGeom>
              <a:avLst/>
              <a:gdLst/>
              <a:ahLst/>
              <a:cxnLst/>
              <a:rect l="l" t="t" r="r" b="b"/>
              <a:pathLst>
                <a:path w="3987829" h="2021998">
                  <a:moveTo>
                    <a:pt x="10226" y="0"/>
                  </a:moveTo>
                  <a:lnTo>
                    <a:pt x="3977603" y="0"/>
                  </a:lnTo>
                  <a:cubicBezTo>
                    <a:pt x="3980316" y="0"/>
                    <a:pt x="3982917" y="1077"/>
                    <a:pt x="3984834" y="2995"/>
                  </a:cubicBezTo>
                  <a:cubicBezTo>
                    <a:pt x="3986752" y="4913"/>
                    <a:pt x="3987829" y="7514"/>
                    <a:pt x="3987829" y="10226"/>
                  </a:cubicBezTo>
                  <a:lnTo>
                    <a:pt x="3987829" y="2011772"/>
                  </a:lnTo>
                  <a:cubicBezTo>
                    <a:pt x="3987829" y="2017419"/>
                    <a:pt x="3983251" y="2021998"/>
                    <a:pt x="3977603" y="2021998"/>
                  </a:cubicBezTo>
                  <a:lnTo>
                    <a:pt x="10226" y="2021998"/>
                  </a:lnTo>
                  <a:cubicBezTo>
                    <a:pt x="7514" y="2021998"/>
                    <a:pt x="4913" y="2020920"/>
                    <a:pt x="2995" y="2019003"/>
                  </a:cubicBezTo>
                  <a:cubicBezTo>
                    <a:pt x="1077" y="2017085"/>
                    <a:pt x="0" y="2014484"/>
                    <a:pt x="0" y="2011772"/>
                  </a:cubicBezTo>
                  <a:lnTo>
                    <a:pt x="0" y="10226"/>
                  </a:lnTo>
                  <a:cubicBezTo>
                    <a:pt x="0" y="7514"/>
                    <a:pt x="1077" y="4913"/>
                    <a:pt x="2995" y="2995"/>
                  </a:cubicBezTo>
                  <a:cubicBezTo>
                    <a:pt x="4913" y="1077"/>
                    <a:pt x="7514" y="0"/>
                    <a:pt x="10226" y="0"/>
                  </a:cubicBezTo>
                  <a:close/>
                </a:path>
              </a:pathLst>
            </a:custGeom>
            <a:solidFill>
              <a:srgbClr val="050A30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7CA23542-CB35-9737-509B-017BB34ECDF6}"/>
                </a:ext>
              </a:extLst>
            </p:cNvPr>
            <p:cNvSpPr txBox="1"/>
            <p:nvPr/>
          </p:nvSpPr>
          <p:spPr>
            <a:xfrm>
              <a:off x="0" y="-38100"/>
              <a:ext cx="3987829" cy="20600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7D3448FC-830D-62F4-DF8E-ED044281F775}"/>
              </a:ext>
            </a:extLst>
          </p:cNvPr>
          <p:cNvGrpSpPr/>
          <p:nvPr/>
        </p:nvGrpSpPr>
        <p:grpSpPr>
          <a:xfrm>
            <a:off x="914400" y="647700"/>
            <a:ext cx="16632451" cy="8839200"/>
            <a:chOff x="-8028" y="-38100"/>
            <a:chExt cx="4209666" cy="2133959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CEBEDB66-143B-52A4-A995-91FBC3BCE58B}"/>
                </a:ext>
              </a:extLst>
            </p:cNvPr>
            <p:cNvSpPr/>
            <p:nvPr/>
          </p:nvSpPr>
          <p:spPr>
            <a:xfrm>
              <a:off x="-8028" y="0"/>
              <a:ext cx="4201638" cy="2095859"/>
            </a:xfrm>
            <a:custGeom>
              <a:avLst/>
              <a:gdLst/>
              <a:ahLst/>
              <a:cxnLst/>
              <a:rect l="l" t="t" r="r" b="b"/>
              <a:pathLst>
                <a:path w="4201638" h="2095859">
                  <a:moveTo>
                    <a:pt x="9706" y="0"/>
                  </a:moveTo>
                  <a:lnTo>
                    <a:pt x="4191932" y="0"/>
                  </a:lnTo>
                  <a:cubicBezTo>
                    <a:pt x="4197293" y="0"/>
                    <a:pt x="4201638" y="4345"/>
                    <a:pt x="4201638" y="9706"/>
                  </a:cubicBezTo>
                  <a:lnTo>
                    <a:pt x="4201638" y="2086153"/>
                  </a:lnTo>
                  <a:cubicBezTo>
                    <a:pt x="4201638" y="2088728"/>
                    <a:pt x="4200616" y="2091196"/>
                    <a:pt x="4198795" y="2093016"/>
                  </a:cubicBezTo>
                  <a:cubicBezTo>
                    <a:pt x="4196975" y="2094837"/>
                    <a:pt x="4194506" y="2095859"/>
                    <a:pt x="4191932" y="2095859"/>
                  </a:cubicBezTo>
                  <a:lnTo>
                    <a:pt x="9706" y="2095859"/>
                  </a:lnTo>
                  <a:cubicBezTo>
                    <a:pt x="7132" y="2095859"/>
                    <a:pt x="4663" y="2094837"/>
                    <a:pt x="2843" y="2093016"/>
                  </a:cubicBezTo>
                  <a:cubicBezTo>
                    <a:pt x="1023" y="2091196"/>
                    <a:pt x="0" y="2088728"/>
                    <a:pt x="0" y="2086153"/>
                  </a:cubicBezTo>
                  <a:lnTo>
                    <a:pt x="0" y="9706"/>
                  </a:lnTo>
                  <a:cubicBezTo>
                    <a:pt x="0" y="7132"/>
                    <a:pt x="1023" y="4663"/>
                    <a:pt x="2843" y="2843"/>
                  </a:cubicBezTo>
                  <a:cubicBezTo>
                    <a:pt x="4663" y="1023"/>
                    <a:pt x="7132" y="0"/>
                    <a:pt x="9706" y="0"/>
                  </a:cubicBezTo>
                  <a:close/>
                </a:path>
              </a:pathLst>
            </a:custGeom>
            <a:solidFill>
              <a:srgbClr val="F4F6FC"/>
            </a:solidFill>
            <a:ln w="38100" cap="sq">
              <a:solidFill>
                <a:srgbClr val="050A3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40E761D4-556F-BFA8-5FC9-3CA0147CC953}"/>
                </a:ext>
              </a:extLst>
            </p:cNvPr>
            <p:cNvSpPr txBox="1"/>
            <p:nvPr/>
          </p:nvSpPr>
          <p:spPr>
            <a:xfrm>
              <a:off x="0" y="-38100"/>
              <a:ext cx="4201638" cy="21339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50" name="Picture 49">
            <a:extLst>
              <a:ext uri="{FF2B5EF4-FFF2-40B4-BE49-F238E27FC236}">
                <a16:creationId xmlns:a16="http://schemas.microsoft.com/office/drawing/2014/main" id="{87409B00-7290-D64F-99E5-CC2A2D9732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53758" y="1192667"/>
            <a:ext cx="6154536" cy="8000896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EE696B81-39FC-0277-95F1-D27FDA1C612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58470" y="1792537"/>
            <a:ext cx="6630259" cy="3729521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0603CE9E-DD0B-3C79-E907-46F5286E363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35977" y="5522058"/>
            <a:ext cx="6666101" cy="3749682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F257FA6E-15E9-4227-5CFF-5AB685840D25}"/>
              </a:ext>
            </a:extLst>
          </p:cNvPr>
          <p:cNvSpPr txBox="1"/>
          <p:nvPr/>
        </p:nvSpPr>
        <p:spPr>
          <a:xfrm>
            <a:off x="2044540" y="1152721"/>
            <a:ext cx="66581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>
                <a:latin typeface="Times New Roman" panose="02020603050405020304" pitchFamily="18" charset="0"/>
                <a:cs typeface="Times New Roman" panose="02020603050405020304" pitchFamily="18" charset="0"/>
              </a:rPr>
              <a:t>Multiplication table of Eleven</a:t>
            </a:r>
          </a:p>
        </p:txBody>
      </p:sp>
    </p:spTree>
    <p:extLst>
      <p:ext uri="{BB962C8B-B14F-4D97-AF65-F5344CB8AC3E}">
        <p14:creationId xmlns:p14="http://schemas.microsoft.com/office/powerpoint/2010/main" val="67629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AE8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CF1A9E8-999D-4404-E2E1-56CD5557A6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5AD69DE9-9256-672C-86AB-7515CC98A22A}"/>
              </a:ext>
            </a:extLst>
          </p:cNvPr>
          <p:cNvSpPr/>
          <p:nvPr/>
        </p:nvSpPr>
        <p:spPr>
          <a:xfrm>
            <a:off x="0" y="-9525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8754861E-4055-C500-5253-073BFE7ED31E}"/>
              </a:ext>
            </a:extLst>
          </p:cNvPr>
          <p:cNvSpPr/>
          <p:nvPr/>
        </p:nvSpPr>
        <p:spPr>
          <a:xfrm>
            <a:off x="0" y="51435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F46EA4F6-EE58-B55D-E291-8CEBD78356B4}"/>
              </a:ext>
            </a:extLst>
          </p:cNvPr>
          <p:cNvSpPr/>
          <p:nvPr/>
        </p:nvSpPr>
        <p:spPr>
          <a:xfrm>
            <a:off x="6096000" y="-9525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B7E2758C-1A9C-5F0D-994B-22D9FFA48F94}"/>
              </a:ext>
            </a:extLst>
          </p:cNvPr>
          <p:cNvSpPr/>
          <p:nvPr/>
        </p:nvSpPr>
        <p:spPr>
          <a:xfrm>
            <a:off x="6096000" y="51435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6DF8CC20-2722-7CA5-30C5-4007F11E3C8C}"/>
              </a:ext>
            </a:extLst>
          </p:cNvPr>
          <p:cNvSpPr/>
          <p:nvPr/>
        </p:nvSpPr>
        <p:spPr>
          <a:xfrm>
            <a:off x="12192000" y="-9525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5711F128-83FD-6464-2DD4-60C1DB4D8CF7}"/>
              </a:ext>
            </a:extLst>
          </p:cNvPr>
          <p:cNvSpPr/>
          <p:nvPr/>
        </p:nvSpPr>
        <p:spPr>
          <a:xfrm>
            <a:off x="12192000" y="51435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8" name="Group 8">
            <a:extLst>
              <a:ext uri="{FF2B5EF4-FFF2-40B4-BE49-F238E27FC236}">
                <a16:creationId xmlns:a16="http://schemas.microsoft.com/office/drawing/2014/main" id="{BC20193C-C191-1E17-2957-882A149E71AC}"/>
              </a:ext>
            </a:extLst>
          </p:cNvPr>
          <p:cNvGrpSpPr/>
          <p:nvPr/>
        </p:nvGrpSpPr>
        <p:grpSpPr>
          <a:xfrm>
            <a:off x="741149" y="1224385"/>
            <a:ext cx="16327650" cy="8582059"/>
            <a:chOff x="0" y="0"/>
            <a:chExt cx="3987829" cy="2021998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E4F3F7B8-82C7-4806-ACB1-6B7FFCE9BD80}"/>
                </a:ext>
              </a:extLst>
            </p:cNvPr>
            <p:cNvSpPr/>
            <p:nvPr/>
          </p:nvSpPr>
          <p:spPr>
            <a:xfrm>
              <a:off x="0" y="0"/>
              <a:ext cx="3987829" cy="2021998"/>
            </a:xfrm>
            <a:custGeom>
              <a:avLst/>
              <a:gdLst/>
              <a:ahLst/>
              <a:cxnLst/>
              <a:rect l="l" t="t" r="r" b="b"/>
              <a:pathLst>
                <a:path w="3987829" h="2021998">
                  <a:moveTo>
                    <a:pt x="10226" y="0"/>
                  </a:moveTo>
                  <a:lnTo>
                    <a:pt x="3977603" y="0"/>
                  </a:lnTo>
                  <a:cubicBezTo>
                    <a:pt x="3980316" y="0"/>
                    <a:pt x="3982917" y="1077"/>
                    <a:pt x="3984834" y="2995"/>
                  </a:cubicBezTo>
                  <a:cubicBezTo>
                    <a:pt x="3986752" y="4913"/>
                    <a:pt x="3987829" y="7514"/>
                    <a:pt x="3987829" y="10226"/>
                  </a:cubicBezTo>
                  <a:lnTo>
                    <a:pt x="3987829" y="2011772"/>
                  </a:lnTo>
                  <a:cubicBezTo>
                    <a:pt x="3987829" y="2017419"/>
                    <a:pt x="3983251" y="2021998"/>
                    <a:pt x="3977603" y="2021998"/>
                  </a:cubicBezTo>
                  <a:lnTo>
                    <a:pt x="10226" y="2021998"/>
                  </a:lnTo>
                  <a:cubicBezTo>
                    <a:pt x="7514" y="2021998"/>
                    <a:pt x="4913" y="2020920"/>
                    <a:pt x="2995" y="2019003"/>
                  </a:cubicBezTo>
                  <a:cubicBezTo>
                    <a:pt x="1077" y="2017085"/>
                    <a:pt x="0" y="2014484"/>
                    <a:pt x="0" y="2011772"/>
                  </a:cubicBezTo>
                  <a:lnTo>
                    <a:pt x="0" y="10226"/>
                  </a:lnTo>
                  <a:cubicBezTo>
                    <a:pt x="0" y="7514"/>
                    <a:pt x="1077" y="4913"/>
                    <a:pt x="2995" y="2995"/>
                  </a:cubicBezTo>
                  <a:cubicBezTo>
                    <a:pt x="4913" y="1077"/>
                    <a:pt x="7514" y="0"/>
                    <a:pt x="10226" y="0"/>
                  </a:cubicBezTo>
                  <a:close/>
                </a:path>
              </a:pathLst>
            </a:custGeom>
            <a:solidFill>
              <a:srgbClr val="050A30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C7551914-B334-B6BD-49C2-FFE4B1C06DCF}"/>
                </a:ext>
              </a:extLst>
            </p:cNvPr>
            <p:cNvSpPr txBox="1"/>
            <p:nvPr/>
          </p:nvSpPr>
          <p:spPr>
            <a:xfrm>
              <a:off x="0" y="-38100"/>
              <a:ext cx="3987829" cy="20600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7F8E60D4-0AAB-8474-FC7A-6233D465A1C1}"/>
              </a:ext>
            </a:extLst>
          </p:cNvPr>
          <p:cNvGrpSpPr/>
          <p:nvPr/>
        </p:nvGrpSpPr>
        <p:grpSpPr>
          <a:xfrm>
            <a:off x="905256" y="722376"/>
            <a:ext cx="16632451" cy="8839200"/>
            <a:chOff x="-8028" y="-38100"/>
            <a:chExt cx="4209666" cy="2133959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90F614A8-B38B-5A15-9CE5-EF6B6248CD67}"/>
                </a:ext>
              </a:extLst>
            </p:cNvPr>
            <p:cNvSpPr/>
            <p:nvPr/>
          </p:nvSpPr>
          <p:spPr>
            <a:xfrm>
              <a:off x="-8028" y="0"/>
              <a:ext cx="4201638" cy="2095859"/>
            </a:xfrm>
            <a:custGeom>
              <a:avLst/>
              <a:gdLst/>
              <a:ahLst/>
              <a:cxnLst/>
              <a:rect l="l" t="t" r="r" b="b"/>
              <a:pathLst>
                <a:path w="4201638" h="2095859">
                  <a:moveTo>
                    <a:pt x="9706" y="0"/>
                  </a:moveTo>
                  <a:lnTo>
                    <a:pt x="4191932" y="0"/>
                  </a:lnTo>
                  <a:cubicBezTo>
                    <a:pt x="4197293" y="0"/>
                    <a:pt x="4201638" y="4345"/>
                    <a:pt x="4201638" y="9706"/>
                  </a:cubicBezTo>
                  <a:lnTo>
                    <a:pt x="4201638" y="2086153"/>
                  </a:lnTo>
                  <a:cubicBezTo>
                    <a:pt x="4201638" y="2088728"/>
                    <a:pt x="4200616" y="2091196"/>
                    <a:pt x="4198795" y="2093016"/>
                  </a:cubicBezTo>
                  <a:cubicBezTo>
                    <a:pt x="4196975" y="2094837"/>
                    <a:pt x="4194506" y="2095859"/>
                    <a:pt x="4191932" y="2095859"/>
                  </a:cubicBezTo>
                  <a:lnTo>
                    <a:pt x="9706" y="2095859"/>
                  </a:lnTo>
                  <a:cubicBezTo>
                    <a:pt x="7132" y="2095859"/>
                    <a:pt x="4663" y="2094837"/>
                    <a:pt x="2843" y="2093016"/>
                  </a:cubicBezTo>
                  <a:cubicBezTo>
                    <a:pt x="1023" y="2091196"/>
                    <a:pt x="0" y="2088728"/>
                    <a:pt x="0" y="2086153"/>
                  </a:cubicBezTo>
                  <a:lnTo>
                    <a:pt x="0" y="9706"/>
                  </a:lnTo>
                  <a:cubicBezTo>
                    <a:pt x="0" y="7132"/>
                    <a:pt x="1023" y="4663"/>
                    <a:pt x="2843" y="2843"/>
                  </a:cubicBezTo>
                  <a:cubicBezTo>
                    <a:pt x="4663" y="1023"/>
                    <a:pt x="7132" y="0"/>
                    <a:pt x="9706" y="0"/>
                  </a:cubicBezTo>
                  <a:close/>
                </a:path>
              </a:pathLst>
            </a:custGeom>
            <a:solidFill>
              <a:srgbClr val="F4F6FC"/>
            </a:solidFill>
            <a:ln w="38100" cap="sq">
              <a:solidFill>
                <a:srgbClr val="050A3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F30FA0FF-2ED7-EB67-9D8A-FC62AC457B0F}"/>
                </a:ext>
              </a:extLst>
            </p:cNvPr>
            <p:cNvSpPr txBox="1"/>
            <p:nvPr/>
          </p:nvSpPr>
          <p:spPr>
            <a:xfrm>
              <a:off x="0" y="-38100"/>
              <a:ext cx="4201638" cy="21339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47E680AA-AF22-B56C-44D5-64CC208629F4}"/>
              </a:ext>
            </a:extLst>
          </p:cNvPr>
          <p:cNvSpPr txBox="1"/>
          <p:nvPr/>
        </p:nvSpPr>
        <p:spPr>
          <a:xfrm>
            <a:off x="5412936" y="849167"/>
            <a:ext cx="7922064" cy="70788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000">
                <a:latin typeface="Times New Roman" panose="02020603050405020304" pitchFamily="18" charset="0"/>
                <a:cs typeface="Times New Roman" panose="02020603050405020304" pitchFamily="18" charset="0"/>
              </a:rPr>
              <a:t>Multiplication table of Eleven design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EB73656-017A-BD01-12DF-B1E6A0B5188E}"/>
              </a:ext>
            </a:extLst>
          </p:cNvPr>
          <p:cNvSpPr txBox="1"/>
          <p:nvPr/>
        </p:nvSpPr>
        <p:spPr>
          <a:xfrm>
            <a:off x="12682936" y="4250825"/>
            <a:ext cx="3392817" cy="58477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Decoder (D M11T)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500A947-EC31-BF98-7109-98132C8162F3}"/>
              </a:ext>
            </a:extLst>
          </p:cNvPr>
          <p:cNvSpPr txBox="1"/>
          <p:nvPr/>
        </p:nvSpPr>
        <p:spPr>
          <a:xfrm>
            <a:off x="2702802" y="1474962"/>
            <a:ext cx="4383798" cy="58477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Combinational (C M11T)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18BCFEC-75EA-26AF-0D1E-523234748334}"/>
              </a:ext>
            </a:extLst>
          </p:cNvPr>
          <p:cNvSpPr txBox="1"/>
          <p:nvPr/>
        </p:nvSpPr>
        <p:spPr>
          <a:xfrm>
            <a:off x="2763379" y="5921429"/>
            <a:ext cx="4941155" cy="58477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Multiplexer (M M11T)</a:t>
            </a:r>
          </a:p>
        </p:txBody>
      </p:sp>
      <p:pic>
        <p:nvPicPr>
          <p:cNvPr id="22" name="Picture 21" descr="A blue lines on a black background&#10;&#10;AI-generated content may be incorrect.">
            <a:extLst>
              <a:ext uri="{FF2B5EF4-FFF2-40B4-BE49-F238E27FC236}">
                <a16:creationId xmlns:a16="http://schemas.microsoft.com/office/drawing/2014/main" id="{C1E0CB87-23EF-A407-1879-49FF19F586D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989" y="1779452"/>
            <a:ext cx="10300607" cy="3220586"/>
          </a:xfrm>
          <a:prstGeom prst="rect">
            <a:avLst/>
          </a:prstGeom>
        </p:spPr>
      </p:pic>
      <p:pic>
        <p:nvPicPr>
          <p:cNvPr id="27" name="Picture 26" descr="A blue and red lines on a black background&#10;&#10;AI-generated content may be incorrect.">
            <a:extLst>
              <a:ext uri="{FF2B5EF4-FFF2-40B4-BE49-F238E27FC236}">
                <a16:creationId xmlns:a16="http://schemas.microsoft.com/office/drawing/2014/main" id="{86F29EC3-9450-B04F-DBEB-9BB0316AF0A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3936" y="4932400"/>
            <a:ext cx="7620009" cy="3411336"/>
          </a:xfrm>
          <a:prstGeom prst="rect">
            <a:avLst/>
          </a:prstGeom>
        </p:spPr>
      </p:pic>
      <p:pic>
        <p:nvPicPr>
          <p:cNvPr id="29" name="Picture 2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45FDB7D-53EC-79C0-D233-D0B5484CB5B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551" y="6418618"/>
            <a:ext cx="8339517" cy="2572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37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26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AE8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866A8A8-799A-DD35-CDF0-57076237C5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873E773B-C6F2-B377-B81C-554D3BEEEFE2}"/>
              </a:ext>
            </a:extLst>
          </p:cNvPr>
          <p:cNvSpPr/>
          <p:nvPr/>
        </p:nvSpPr>
        <p:spPr>
          <a:xfrm>
            <a:off x="0" y="-9525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937CD205-7E27-7262-BB0F-AA4D98AF822A}"/>
              </a:ext>
            </a:extLst>
          </p:cNvPr>
          <p:cNvSpPr/>
          <p:nvPr/>
        </p:nvSpPr>
        <p:spPr>
          <a:xfrm>
            <a:off x="0" y="51435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FC2BA347-7063-C32F-242B-14B613D2E120}"/>
              </a:ext>
            </a:extLst>
          </p:cNvPr>
          <p:cNvSpPr/>
          <p:nvPr/>
        </p:nvSpPr>
        <p:spPr>
          <a:xfrm>
            <a:off x="6096000" y="-9525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168CBDC5-89AC-71CA-1D99-5C08F8B091E0}"/>
              </a:ext>
            </a:extLst>
          </p:cNvPr>
          <p:cNvSpPr/>
          <p:nvPr/>
        </p:nvSpPr>
        <p:spPr>
          <a:xfrm>
            <a:off x="6096000" y="51435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BCE4FD08-D4B4-C75F-9337-BABB4BA12C13}"/>
              </a:ext>
            </a:extLst>
          </p:cNvPr>
          <p:cNvSpPr/>
          <p:nvPr/>
        </p:nvSpPr>
        <p:spPr>
          <a:xfrm>
            <a:off x="12192000" y="-9525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C814305F-7A36-9362-3F80-407D18479707}"/>
              </a:ext>
            </a:extLst>
          </p:cNvPr>
          <p:cNvSpPr/>
          <p:nvPr/>
        </p:nvSpPr>
        <p:spPr>
          <a:xfrm>
            <a:off x="12192000" y="51435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8" name="Group 8">
            <a:extLst>
              <a:ext uri="{FF2B5EF4-FFF2-40B4-BE49-F238E27FC236}">
                <a16:creationId xmlns:a16="http://schemas.microsoft.com/office/drawing/2014/main" id="{8691FAB0-1D91-2621-9D4D-266373425D43}"/>
              </a:ext>
            </a:extLst>
          </p:cNvPr>
          <p:cNvGrpSpPr/>
          <p:nvPr/>
        </p:nvGrpSpPr>
        <p:grpSpPr>
          <a:xfrm>
            <a:off x="741149" y="1224385"/>
            <a:ext cx="16327650" cy="8582059"/>
            <a:chOff x="0" y="0"/>
            <a:chExt cx="3987829" cy="2021998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65F84F45-6EF4-30D4-ABBB-A6C4A60051C3}"/>
                </a:ext>
              </a:extLst>
            </p:cNvPr>
            <p:cNvSpPr/>
            <p:nvPr/>
          </p:nvSpPr>
          <p:spPr>
            <a:xfrm>
              <a:off x="0" y="0"/>
              <a:ext cx="3987829" cy="2021998"/>
            </a:xfrm>
            <a:custGeom>
              <a:avLst/>
              <a:gdLst/>
              <a:ahLst/>
              <a:cxnLst/>
              <a:rect l="l" t="t" r="r" b="b"/>
              <a:pathLst>
                <a:path w="3987829" h="2021998">
                  <a:moveTo>
                    <a:pt x="10226" y="0"/>
                  </a:moveTo>
                  <a:lnTo>
                    <a:pt x="3977603" y="0"/>
                  </a:lnTo>
                  <a:cubicBezTo>
                    <a:pt x="3980316" y="0"/>
                    <a:pt x="3982917" y="1077"/>
                    <a:pt x="3984834" y="2995"/>
                  </a:cubicBezTo>
                  <a:cubicBezTo>
                    <a:pt x="3986752" y="4913"/>
                    <a:pt x="3987829" y="7514"/>
                    <a:pt x="3987829" y="10226"/>
                  </a:cubicBezTo>
                  <a:lnTo>
                    <a:pt x="3987829" y="2011772"/>
                  </a:lnTo>
                  <a:cubicBezTo>
                    <a:pt x="3987829" y="2017419"/>
                    <a:pt x="3983251" y="2021998"/>
                    <a:pt x="3977603" y="2021998"/>
                  </a:cubicBezTo>
                  <a:lnTo>
                    <a:pt x="10226" y="2021998"/>
                  </a:lnTo>
                  <a:cubicBezTo>
                    <a:pt x="7514" y="2021998"/>
                    <a:pt x="4913" y="2020920"/>
                    <a:pt x="2995" y="2019003"/>
                  </a:cubicBezTo>
                  <a:cubicBezTo>
                    <a:pt x="1077" y="2017085"/>
                    <a:pt x="0" y="2014484"/>
                    <a:pt x="0" y="2011772"/>
                  </a:cubicBezTo>
                  <a:lnTo>
                    <a:pt x="0" y="10226"/>
                  </a:lnTo>
                  <a:cubicBezTo>
                    <a:pt x="0" y="7514"/>
                    <a:pt x="1077" y="4913"/>
                    <a:pt x="2995" y="2995"/>
                  </a:cubicBezTo>
                  <a:cubicBezTo>
                    <a:pt x="4913" y="1077"/>
                    <a:pt x="7514" y="0"/>
                    <a:pt x="10226" y="0"/>
                  </a:cubicBezTo>
                  <a:close/>
                </a:path>
              </a:pathLst>
            </a:custGeom>
            <a:solidFill>
              <a:srgbClr val="050A30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06026C05-328F-72AA-C27F-A0EB2D5ECF67}"/>
                </a:ext>
              </a:extLst>
            </p:cNvPr>
            <p:cNvSpPr txBox="1"/>
            <p:nvPr/>
          </p:nvSpPr>
          <p:spPr>
            <a:xfrm>
              <a:off x="0" y="-38100"/>
              <a:ext cx="3987829" cy="20600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BDB19C66-FE49-DACC-0A92-DA227002716D}"/>
              </a:ext>
            </a:extLst>
          </p:cNvPr>
          <p:cNvGrpSpPr/>
          <p:nvPr/>
        </p:nvGrpSpPr>
        <p:grpSpPr>
          <a:xfrm>
            <a:off x="914400" y="647700"/>
            <a:ext cx="16632451" cy="8839200"/>
            <a:chOff x="-8028" y="-38100"/>
            <a:chExt cx="4209666" cy="2133959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0165EDAB-63E5-1C5F-4A6F-F51800BDDD0F}"/>
                </a:ext>
              </a:extLst>
            </p:cNvPr>
            <p:cNvSpPr/>
            <p:nvPr/>
          </p:nvSpPr>
          <p:spPr>
            <a:xfrm>
              <a:off x="-8028" y="0"/>
              <a:ext cx="4201638" cy="2095859"/>
            </a:xfrm>
            <a:custGeom>
              <a:avLst/>
              <a:gdLst/>
              <a:ahLst/>
              <a:cxnLst/>
              <a:rect l="l" t="t" r="r" b="b"/>
              <a:pathLst>
                <a:path w="4201638" h="2095859">
                  <a:moveTo>
                    <a:pt x="9706" y="0"/>
                  </a:moveTo>
                  <a:lnTo>
                    <a:pt x="4191932" y="0"/>
                  </a:lnTo>
                  <a:cubicBezTo>
                    <a:pt x="4197293" y="0"/>
                    <a:pt x="4201638" y="4345"/>
                    <a:pt x="4201638" y="9706"/>
                  </a:cubicBezTo>
                  <a:lnTo>
                    <a:pt x="4201638" y="2086153"/>
                  </a:lnTo>
                  <a:cubicBezTo>
                    <a:pt x="4201638" y="2088728"/>
                    <a:pt x="4200616" y="2091196"/>
                    <a:pt x="4198795" y="2093016"/>
                  </a:cubicBezTo>
                  <a:cubicBezTo>
                    <a:pt x="4196975" y="2094837"/>
                    <a:pt x="4194506" y="2095859"/>
                    <a:pt x="4191932" y="2095859"/>
                  </a:cubicBezTo>
                  <a:lnTo>
                    <a:pt x="9706" y="2095859"/>
                  </a:lnTo>
                  <a:cubicBezTo>
                    <a:pt x="7132" y="2095859"/>
                    <a:pt x="4663" y="2094837"/>
                    <a:pt x="2843" y="2093016"/>
                  </a:cubicBezTo>
                  <a:cubicBezTo>
                    <a:pt x="1023" y="2091196"/>
                    <a:pt x="0" y="2088728"/>
                    <a:pt x="0" y="2086153"/>
                  </a:cubicBezTo>
                  <a:lnTo>
                    <a:pt x="0" y="9706"/>
                  </a:lnTo>
                  <a:cubicBezTo>
                    <a:pt x="0" y="7132"/>
                    <a:pt x="1023" y="4663"/>
                    <a:pt x="2843" y="2843"/>
                  </a:cubicBezTo>
                  <a:cubicBezTo>
                    <a:pt x="4663" y="1023"/>
                    <a:pt x="7132" y="0"/>
                    <a:pt x="9706" y="0"/>
                  </a:cubicBezTo>
                  <a:close/>
                </a:path>
              </a:pathLst>
            </a:custGeom>
            <a:solidFill>
              <a:srgbClr val="F4F6FC"/>
            </a:solidFill>
            <a:ln w="38100" cap="sq">
              <a:solidFill>
                <a:srgbClr val="050A3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E2B49C2F-41E9-A319-1D47-98E367C2A926}"/>
                </a:ext>
              </a:extLst>
            </p:cNvPr>
            <p:cNvSpPr txBox="1"/>
            <p:nvPr/>
          </p:nvSpPr>
          <p:spPr>
            <a:xfrm>
              <a:off x="0" y="-38100"/>
              <a:ext cx="4201638" cy="21339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50" name="Picture 49">
            <a:extLst>
              <a:ext uri="{FF2B5EF4-FFF2-40B4-BE49-F238E27FC236}">
                <a16:creationId xmlns:a16="http://schemas.microsoft.com/office/drawing/2014/main" id="{D7384890-BF7B-21E9-E01C-00CF009337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53758" y="1192667"/>
            <a:ext cx="6154536" cy="8000896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A4794C70-A6DC-1EF0-FC88-ADC4EDF828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58470" y="1792537"/>
            <a:ext cx="6630259" cy="3729521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9C289420-F702-2A19-3BB4-453574EDF88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35977" y="5522058"/>
            <a:ext cx="6666101" cy="3749682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46EC4252-6EE8-88C0-717F-C163D763F2D5}"/>
              </a:ext>
            </a:extLst>
          </p:cNvPr>
          <p:cNvSpPr txBox="1"/>
          <p:nvPr/>
        </p:nvSpPr>
        <p:spPr>
          <a:xfrm>
            <a:off x="2035396" y="1152721"/>
            <a:ext cx="65772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>
                <a:latin typeface="Times New Roman" panose="02020603050405020304" pitchFamily="18" charset="0"/>
                <a:cs typeface="Times New Roman" panose="02020603050405020304" pitchFamily="18" charset="0"/>
              </a:rPr>
              <a:t>Multiplication table of Twelve</a:t>
            </a:r>
          </a:p>
        </p:txBody>
      </p:sp>
    </p:spTree>
    <p:extLst>
      <p:ext uri="{BB962C8B-B14F-4D97-AF65-F5344CB8AC3E}">
        <p14:creationId xmlns:p14="http://schemas.microsoft.com/office/powerpoint/2010/main" val="1903564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AE8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A8EEFD4-0BE8-7EFC-315C-027F804C97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3453CEBC-1484-5EA4-80A4-64D7B1BAA67A}"/>
              </a:ext>
            </a:extLst>
          </p:cNvPr>
          <p:cNvSpPr/>
          <p:nvPr/>
        </p:nvSpPr>
        <p:spPr>
          <a:xfrm>
            <a:off x="0" y="-9525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3DCCEF00-3ECD-7940-D61C-E7CC27CA4435}"/>
              </a:ext>
            </a:extLst>
          </p:cNvPr>
          <p:cNvSpPr/>
          <p:nvPr/>
        </p:nvSpPr>
        <p:spPr>
          <a:xfrm>
            <a:off x="0" y="51435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5F13E1E4-5019-D183-6C12-C2878161BA7D}"/>
              </a:ext>
            </a:extLst>
          </p:cNvPr>
          <p:cNvSpPr/>
          <p:nvPr/>
        </p:nvSpPr>
        <p:spPr>
          <a:xfrm>
            <a:off x="6096000" y="-9525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593EA657-1B62-34C9-BC4A-24130E880B48}"/>
              </a:ext>
            </a:extLst>
          </p:cNvPr>
          <p:cNvSpPr/>
          <p:nvPr/>
        </p:nvSpPr>
        <p:spPr>
          <a:xfrm>
            <a:off x="6096000" y="51435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4FCB1258-12AE-3BCD-792A-F793BF93D506}"/>
              </a:ext>
            </a:extLst>
          </p:cNvPr>
          <p:cNvSpPr/>
          <p:nvPr/>
        </p:nvSpPr>
        <p:spPr>
          <a:xfrm>
            <a:off x="12192000" y="-9525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C470B525-E364-6544-140C-5AF197C8940F}"/>
              </a:ext>
            </a:extLst>
          </p:cNvPr>
          <p:cNvSpPr/>
          <p:nvPr/>
        </p:nvSpPr>
        <p:spPr>
          <a:xfrm>
            <a:off x="12192000" y="51435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8" name="Group 8">
            <a:extLst>
              <a:ext uri="{FF2B5EF4-FFF2-40B4-BE49-F238E27FC236}">
                <a16:creationId xmlns:a16="http://schemas.microsoft.com/office/drawing/2014/main" id="{62D1FCAE-2603-651A-D8FE-3FD56E311F77}"/>
              </a:ext>
            </a:extLst>
          </p:cNvPr>
          <p:cNvGrpSpPr/>
          <p:nvPr/>
        </p:nvGrpSpPr>
        <p:grpSpPr>
          <a:xfrm>
            <a:off x="741149" y="1224385"/>
            <a:ext cx="16327650" cy="8582059"/>
            <a:chOff x="0" y="0"/>
            <a:chExt cx="3987829" cy="2021998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1247A00B-F179-0669-EECB-0D06CB02E4C0}"/>
                </a:ext>
              </a:extLst>
            </p:cNvPr>
            <p:cNvSpPr/>
            <p:nvPr/>
          </p:nvSpPr>
          <p:spPr>
            <a:xfrm>
              <a:off x="0" y="0"/>
              <a:ext cx="3987829" cy="2021998"/>
            </a:xfrm>
            <a:custGeom>
              <a:avLst/>
              <a:gdLst/>
              <a:ahLst/>
              <a:cxnLst/>
              <a:rect l="l" t="t" r="r" b="b"/>
              <a:pathLst>
                <a:path w="3987829" h="2021998">
                  <a:moveTo>
                    <a:pt x="10226" y="0"/>
                  </a:moveTo>
                  <a:lnTo>
                    <a:pt x="3977603" y="0"/>
                  </a:lnTo>
                  <a:cubicBezTo>
                    <a:pt x="3980316" y="0"/>
                    <a:pt x="3982917" y="1077"/>
                    <a:pt x="3984834" y="2995"/>
                  </a:cubicBezTo>
                  <a:cubicBezTo>
                    <a:pt x="3986752" y="4913"/>
                    <a:pt x="3987829" y="7514"/>
                    <a:pt x="3987829" y="10226"/>
                  </a:cubicBezTo>
                  <a:lnTo>
                    <a:pt x="3987829" y="2011772"/>
                  </a:lnTo>
                  <a:cubicBezTo>
                    <a:pt x="3987829" y="2017419"/>
                    <a:pt x="3983251" y="2021998"/>
                    <a:pt x="3977603" y="2021998"/>
                  </a:cubicBezTo>
                  <a:lnTo>
                    <a:pt x="10226" y="2021998"/>
                  </a:lnTo>
                  <a:cubicBezTo>
                    <a:pt x="7514" y="2021998"/>
                    <a:pt x="4913" y="2020920"/>
                    <a:pt x="2995" y="2019003"/>
                  </a:cubicBezTo>
                  <a:cubicBezTo>
                    <a:pt x="1077" y="2017085"/>
                    <a:pt x="0" y="2014484"/>
                    <a:pt x="0" y="2011772"/>
                  </a:cubicBezTo>
                  <a:lnTo>
                    <a:pt x="0" y="10226"/>
                  </a:lnTo>
                  <a:cubicBezTo>
                    <a:pt x="0" y="7514"/>
                    <a:pt x="1077" y="4913"/>
                    <a:pt x="2995" y="2995"/>
                  </a:cubicBezTo>
                  <a:cubicBezTo>
                    <a:pt x="4913" y="1077"/>
                    <a:pt x="7514" y="0"/>
                    <a:pt x="10226" y="0"/>
                  </a:cubicBezTo>
                  <a:close/>
                </a:path>
              </a:pathLst>
            </a:custGeom>
            <a:solidFill>
              <a:srgbClr val="050A30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E3F34E2A-D1D5-06B6-D17D-B9A624DCD4B1}"/>
                </a:ext>
              </a:extLst>
            </p:cNvPr>
            <p:cNvSpPr txBox="1"/>
            <p:nvPr/>
          </p:nvSpPr>
          <p:spPr>
            <a:xfrm>
              <a:off x="0" y="-38100"/>
              <a:ext cx="3987829" cy="20600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5B9BFEE3-025D-0D06-ED84-46417CBF9332}"/>
              </a:ext>
            </a:extLst>
          </p:cNvPr>
          <p:cNvGrpSpPr/>
          <p:nvPr/>
        </p:nvGrpSpPr>
        <p:grpSpPr>
          <a:xfrm>
            <a:off x="905256" y="722376"/>
            <a:ext cx="16632451" cy="8839200"/>
            <a:chOff x="-8028" y="-38100"/>
            <a:chExt cx="4209666" cy="2133959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DF25D1E9-171C-4284-1D1F-C06FB20352D2}"/>
                </a:ext>
              </a:extLst>
            </p:cNvPr>
            <p:cNvSpPr/>
            <p:nvPr/>
          </p:nvSpPr>
          <p:spPr>
            <a:xfrm>
              <a:off x="-8028" y="0"/>
              <a:ext cx="4201638" cy="2095859"/>
            </a:xfrm>
            <a:custGeom>
              <a:avLst/>
              <a:gdLst/>
              <a:ahLst/>
              <a:cxnLst/>
              <a:rect l="l" t="t" r="r" b="b"/>
              <a:pathLst>
                <a:path w="4201638" h="2095859">
                  <a:moveTo>
                    <a:pt x="9706" y="0"/>
                  </a:moveTo>
                  <a:lnTo>
                    <a:pt x="4191932" y="0"/>
                  </a:lnTo>
                  <a:cubicBezTo>
                    <a:pt x="4197293" y="0"/>
                    <a:pt x="4201638" y="4345"/>
                    <a:pt x="4201638" y="9706"/>
                  </a:cubicBezTo>
                  <a:lnTo>
                    <a:pt x="4201638" y="2086153"/>
                  </a:lnTo>
                  <a:cubicBezTo>
                    <a:pt x="4201638" y="2088728"/>
                    <a:pt x="4200616" y="2091196"/>
                    <a:pt x="4198795" y="2093016"/>
                  </a:cubicBezTo>
                  <a:cubicBezTo>
                    <a:pt x="4196975" y="2094837"/>
                    <a:pt x="4194506" y="2095859"/>
                    <a:pt x="4191932" y="2095859"/>
                  </a:cubicBezTo>
                  <a:lnTo>
                    <a:pt x="9706" y="2095859"/>
                  </a:lnTo>
                  <a:cubicBezTo>
                    <a:pt x="7132" y="2095859"/>
                    <a:pt x="4663" y="2094837"/>
                    <a:pt x="2843" y="2093016"/>
                  </a:cubicBezTo>
                  <a:cubicBezTo>
                    <a:pt x="1023" y="2091196"/>
                    <a:pt x="0" y="2088728"/>
                    <a:pt x="0" y="2086153"/>
                  </a:cubicBezTo>
                  <a:lnTo>
                    <a:pt x="0" y="9706"/>
                  </a:lnTo>
                  <a:cubicBezTo>
                    <a:pt x="0" y="7132"/>
                    <a:pt x="1023" y="4663"/>
                    <a:pt x="2843" y="2843"/>
                  </a:cubicBezTo>
                  <a:cubicBezTo>
                    <a:pt x="4663" y="1023"/>
                    <a:pt x="7132" y="0"/>
                    <a:pt x="9706" y="0"/>
                  </a:cubicBezTo>
                  <a:close/>
                </a:path>
              </a:pathLst>
            </a:custGeom>
            <a:solidFill>
              <a:srgbClr val="F4F6FC"/>
            </a:solidFill>
            <a:ln w="38100" cap="sq">
              <a:solidFill>
                <a:srgbClr val="050A3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4F23EA00-FDF8-DF9E-C064-403A98F3998B}"/>
                </a:ext>
              </a:extLst>
            </p:cNvPr>
            <p:cNvSpPr txBox="1"/>
            <p:nvPr/>
          </p:nvSpPr>
          <p:spPr>
            <a:xfrm>
              <a:off x="0" y="-38100"/>
              <a:ext cx="4201638" cy="21339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87D3E9D-9CC0-0864-6ED6-586431622353}"/>
              </a:ext>
            </a:extLst>
          </p:cNvPr>
          <p:cNvSpPr txBox="1"/>
          <p:nvPr/>
        </p:nvSpPr>
        <p:spPr>
          <a:xfrm>
            <a:off x="5412936" y="849167"/>
            <a:ext cx="7922064" cy="70788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Multiplication table of Twelve design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0167990-3775-B803-F9B7-271DA36BC5EE}"/>
              </a:ext>
            </a:extLst>
          </p:cNvPr>
          <p:cNvSpPr txBox="1"/>
          <p:nvPr/>
        </p:nvSpPr>
        <p:spPr>
          <a:xfrm>
            <a:off x="12305213" y="5002677"/>
            <a:ext cx="3392817" cy="58477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Decoder (D M12T)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71A6A9B-D4FC-EA1C-335C-BAFBF43918B0}"/>
              </a:ext>
            </a:extLst>
          </p:cNvPr>
          <p:cNvSpPr txBox="1"/>
          <p:nvPr/>
        </p:nvSpPr>
        <p:spPr>
          <a:xfrm>
            <a:off x="2702802" y="1474962"/>
            <a:ext cx="4383798" cy="58477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Combinational (C M12T)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A9CD096-7A2B-125D-5F58-3B9FD87DADC2}"/>
              </a:ext>
            </a:extLst>
          </p:cNvPr>
          <p:cNvSpPr txBox="1"/>
          <p:nvPr/>
        </p:nvSpPr>
        <p:spPr>
          <a:xfrm>
            <a:off x="2511045" y="5518398"/>
            <a:ext cx="4941155" cy="58477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Multiplexer (M M12T)</a:t>
            </a:r>
          </a:p>
        </p:txBody>
      </p:sp>
      <p:pic>
        <p:nvPicPr>
          <p:cNvPr id="16" name="Picture 15" descr="A blue lines on a black background&#10;&#10;AI-generated content may be incorrect.">
            <a:extLst>
              <a:ext uri="{FF2B5EF4-FFF2-40B4-BE49-F238E27FC236}">
                <a16:creationId xmlns:a16="http://schemas.microsoft.com/office/drawing/2014/main" id="{92B9B92C-BD87-61BD-55CC-F54283A43C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715" y="1495600"/>
            <a:ext cx="8641485" cy="4210856"/>
          </a:xfrm>
          <a:prstGeom prst="rect">
            <a:avLst/>
          </a:prstGeom>
        </p:spPr>
      </p:pic>
      <p:pic>
        <p:nvPicPr>
          <p:cNvPr id="18" name="Picture 17" descr="A blue and red lines on a black background&#10;&#10;AI-generated content may be incorrect.">
            <a:extLst>
              <a:ext uri="{FF2B5EF4-FFF2-40B4-BE49-F238E27FC236}">
                <a16:creationId xmlns:a16="http://schemas.microsoft.com/office/drawing/2014/main" id="{7B098FB6-BC6C-A0C1-2B9A-2792230D548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4503" y="5521790"/>
            <a:ext cx="7140993" cy="3937223"/>
          </a:xfrm>
          <a:prstGeom prst="rect">
            <a:avLst/>
          </a:prstGeom>
        </p:spPr>
      </p:pic>
      <p:pic>
        <p:nvPicPr>
          <p:cNvPr id="20" name="Picture 1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165A730-A234-EEE5-6F6E-F917D9AA43D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098" y="5972470"/>
            <a:ext cx="8144031" cy="3292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225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26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AE8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72010B4-1238-F997-E5AE-D8AF2F3F2E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A044FF1D-6854-EEAD-15B5-AE0F1DACC0C6}"/>
              </a:ext>
            </a:extLst>
          </p:cNvPr>
          <p:cNvSpPr/>
          <p:nvPr/>
        </p:nvSpPr>
        <p:spPr>
          <a:xfrm>
            <a:off x="0" y="-9525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8E4FDF57-96BB-AF42-4B86-55E9B67F3514}"/>
              </a:ext>
            </a:extLst>
          </p:cNvPr>
          <p:cNvSpPr/>
          <p:nvPr/>
        </p:nvSpPr>
        <p:spPr>
          <a:xfrm>
            <a:off x="0" y="51435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DCD801AB-D19F-5C37-54F9-32310966AB4D}"/>
              </a:ext>
            </a:extLst>
          </p:cNvPr>
          <p:cNvSpPr/>
          <p:nvPr/>
        </p:nvSpPr>
        <p:spPr>
          <a:xfrm>
            <a:off x="6096000" y="-9525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BF0C4CA4-D49E-269A-DF01-0D5B6766732F}"/>
              </a:ext>
            </a:extLst>
          </p:cNvPr>
          <p:cNvSpPr/>
          <p:nvPr/>
        </p:nvSpPr>
        <p:spPr>
          <a:xfrm>
            <a:off x="6096000" y="51435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586462C3-048D-A601-3F89-8497C31C7E41}"/>
              </a:ext>
            </a:extLst>
          </p:cNvPr>
          <p:cNvSpPr/>
          <p:nvPr/>
        </p:nvSpPr>
        <p:spPr>
          <a:xfrm>
            <a:off x="12192000" y="-9525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59860493-43A9-0F6B-339F-DBEFB40FCC2A}"/>
              </a:ext>
            </a:extLst>
          </p:cNvPr>
          <p:cNvSpPr/>
          <p:nvPr/>
        </p:nvSpPr>
        <p:spPr>
          <a:xfrm>
            <a:off x="12192000" y="51435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8" name="Group 8">
            <a:extLst>
              <a:ext uri="{FF2B5EF4-FFF2-40B4-BE49-F238E27FC236}">
                <a16:creationId xmlns:a16="http://schemas.microsoft.com/office/drawing/2014/main" id="{FD92078F-BC54-572A-EDB5-DB3337EC8F7F}"/>
              </a:ext>
            </a:extLst>
          </p:cNvPr>
          <p:cNvGrpSpPr/>
          <p:nvPr/>
        </p:nvGrpSpPr>
        <p:grpSpPr>
          <a:xfrm>
            <a:off x="741149" y="1224385"/>
            <a:ext cx="16327650" cy="8582059"/>
            <a:chOff x="0" y="0"/>
            <a:chExt cx="3987829" cy="2021998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75AED65B-C421-5641-A4DF-42C817C587FE}"/>
                </a:ext>
              </a:extLst>
            </p:cNvPr>
            <p:cNvSpPr/>
            <p:nvPr/>
          </p:nvSpPr>
          <p:spPr>
            <a:xfrm>
              <a:off x="0" y="0"/>
              <a:ext cx="3987829" cy="2021998"/>
            </a:xfrm>
            <a:custGeom>
              <a:avLst/>
              <a:gdLst/>
              <a:ahLst/>
              <a:cxnLst/>
              <a:rect l="l" t="t" r="r" b="b"/>
              <a:pathLst>
                <a:path w="3987829" h="2021998">
                  <a:moveTo>
                    <a:pt x="10226" y="0"/>
                  </a:moveTo>
                  <a:lnTo>
                    <a:pt x="3977603" y="0"/>
                  </a:lnTo>
                  <a:cubicBezTo>
                    <a:pt x="3980316" y="0"/>
                    <a:pt x="3982917" y="1077"/>
                    <a:pt x="3984834" y="2995"/>
                  </a:cubicBezTo>
                  <a:cubicBezTo>
                    <a:pt x="3986752" y="4913"/>
                    <a:pt x="3987829" y="7514"/>
                    <a:pt x="3987829" y="10226"/>
                  </a:cubicBezTo>
                  <a:lnTo>
                    <a:pt x="3987829" y="2011772"/>
                  </a:lnTo>
                  <a:cubicBezTo>
                    <a:pt x="3987829" y="2017419"/>
                    <a:pt x="3983251" y="2021998"/>
                    <a:pt x="3977603" y="2021998"/>
                  </a:cubicBezTo>
                  <a:lnTo>
                    <a:pt x="10226" y="2021998"/>
                  </a:lnTo>
                  <a:cubicBezTo>
                    <a:pt x="7514" y="2021998"/>
                    <a:pt x="4913" y="2020920"/>
                    <a:pt x="2995" y="2019003"/>
                  </a:cubicBezTo>
                  <a:cubicBezTo>
                    <a:pt x="1077" y="2017085"/>
                    <a:pt x="0" y="2014484"/>
                    <a:pt x="0" y="2011772"/>
                  </a:cubicBezTo>
                  <a:lnTo>
                    <a:pt x="0" y="10226"/>
                  </a:lnTo>
                  <a:cubicBezTo>
                    <a:pt x="0" y="7514"/>
                    <a:pt x="1077" y="4913"/>
                    <a:pt x="2995" y="2995"/>
                  </a:cubicBezTo>
                  <a:cubicBezTo>
                    <a:pt x="4913" y="1077"/>
                    <a:pt x="7514" y="0"/>
                    <a:pt x="10226" y="0"/>
                  </a:cubicBezTo>
                  <a:close/>
                </a:path>
              </a:pathLst>
            </a:custGeom>
            <a:solidFill>
              <a:srgbClr val="050A30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C7C26EE2-E84D-83BA-17C5-ACD668F1FB47}"/>
                </a:ext>
              </a:extLst>
            </p:cNvPr>
            <p:cNvSpPr txBox="1"/>
            <p:nvPr/>
          </p:nvSpPr>
          <p:spPr>
            <a:xfrm>
              <a:off x="0" y="-38100"/>
              <a:ext cx="3987829" cy="20600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F59D9FE8-81F6-A9F3-F7A1-4774D7B742CF}"/>
              </a:ext>
            </a:extLst>
          </p:cNvPr>
          <p:cNvGrpSpPr/>
          <p:nvPr/>
        </p:nvGrpSpPr>
        <p:grpSpPr>
          <a:xfrm>
            <a:off x="914400" y="647700"/>
            <a:ext cx="16632451" cy="8839200"/>
            <a:chOff x="-8028" y="-38100"/>
            <a:chExt cx="4209666" cy="2133959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3A0BAA73-482D-1E23-0BAD-BBCACC67FCD0}"/>
                </a:ext>
              </a:extLst>
            </p:cNvPr>
            <p:cNvSpPr/>
            <p:nvPr/>
          </p:nvSpPr>
          <p:spPr>
            <a:xfrm>
              <a:off x="-8028" y="0"/>
              <a:ext cx="4201638" cy="2095859"/>
            </a:xfrm>
            <a:custGeom>
              <a:avLst/>
              <a:gdLst/>
              <a:ahLst/>
              <a:cxnLst/>
              <a:rect l="l" t="t" r="r" b="b"/>
              <a:pathLst>
                <a:path w="4201638" h="2095859">
                  <a:moveTo>
                    <a:pt x="9706" y="0"/>
                  </a:moveTo>
                  <a:lnTo>
                    <a:pt x="4191932" y="0"/>
                  </a:lnTo>
                  <a:cubicBezTo>
                    <a:pt x="4197293" y="0"/>
                    <a:pt x="4201638" y="4345"/>
                    <a:pt x="4201638" y="9706"/>
                  </a:cubicBezTo>
                  <a:lnTo>
                    <a:pt x="4201638" y="2086153"/>
                  </a:lnTo>
                  <a:cubicBezTo>
                    <a:pt x="4201638" y="2088728"/>
                    <a:pt x="4200616" y="2091196"/>
                    <a:pt x="4198795" y="2093016"/>
                  </a:cubicBezTo>
                  <a:cubicBezTo>
                    <a:pt x="4196975" y="2094837"/>
                    <a:pt x="4194506" y="2095859"/>
                    <a:pt x="4191932" y="2095859"/>
                  </a:cubicBezTo>
                  <a:lnTo>
                    <a:pt x="9706" y="2095859"/>
                  </a:lnTo>
                  <a:cubicBezTo>
                    <a:pt x="7132" y="2095859"/>
                    <a:pt x="4663" y="2094837"/>
                    <a:pt x="2843" y="2093016"/>
                  </a:cubicBezTo>
                  <a:cubicBezTo>
                    <a:pt x="1023" y="2091196"/>
                    <a:pt x="0" y="2088728"/>
                    <a:pt x="0" y="2086153"/>
                  </a:cubicBezTo>
                  <a:lnTo>
                    <a:pt x="0" y="9706"/>
                  </a:lnTo>
                  <a:cubicBezTo>
                    <a:pt x="0" y="7132"/>
                    <a:pt x="1023" y="4663"/>
                    <a:pt x="2843" y="2843"/>
                  </a:cubicBezTo>
                  <a:cubicBezTo>
                    <a:pt x="4663" y="1023"/>
                    <a:pt x="7132" y="0"/>
                    <a:pt x="9706" y="0"/>
                  </a:cubicBezTo>
                  <a:close/>
                </a:path>
              </a:pathLst>
            </a:custGeom>
            <a:solidFill>
              <a:srgbClr val="F4F6FC"/>
            </a:solidFill>
            <a:ln w="38100" cap="sq">
              <a:solidFill>
                <a:srgbClr val="050A3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0033675E-550E-3776-E00A-9556298EC1B9}"/>
                </a:ext>
              </a:extLst>
            </p:cNvPr>
            <p:cNvSpPr txBox="1"/>
            <p:nvPr/>
          </p:nvSpPr>
          <p:spPr>
            <a:xfrm>
              <a:off x="0" y="-38100"/>
              <a:ext cx="4201638" cy="21339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50" name="Picture 49">
            <a:extLst>
              <a:ext uri="{FF2B5EF4-FFF2-40B4-BE49-F238E27FC236}">
                <a16:creationId xmlns:a16="http://schemas.microsoft.com/office/drawing/2014/main" id="{3A36CF08-E160-F9B7-CCA4-13EA18FA77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53758" y="1192667"/>
            <a:ext cx="6154536" cy="8000896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B0D84DA6-3595-5E32-FBD7-D44A6B8F741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58470" y="1792537"/>
            <a:ext cx="6630259" cy="3729521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0423D2F6-E0E0-7C66-93ED-BF1B27EB6E3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35977" y="5522058"/>
            <a:ext cx="6666101" cy="3749682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D38A6E1E-6523-46FF-BBF1-C3E623FDA53E}"/>
              </a:ext>
            </a:extLst>
          </p:cNvPr>
          <p:cNvSpPr txBox="1"/>
          <p:nvPr/>
        </p:nvSpPr>
        <p:spPr>
          <a:xfrm>
            <a:off x="2035396" y="1152721"/>
            <a:ext cx="66672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>
                <a:latin typeface="Times New Roman" panose="02020603050405020304" pitchFamily="18" charset="0"/>
                <a:cs typeface="Times New Roman" panose="02020603050405020304" pitchFamily="18" charset="0"/>
              </a:rPr>
              <a:t>Multiplication table of Thirteen</a:t>
            </a:r>
          </a:p>
        </p:txBody>
      </p:sp>
    </p:spTree>
    <p:extLst>
      <p:ext uri="{BB962C8B-B14F-4D97-AF65-F5344CB8AC3E}">
        <p14:creationId xmlns:p14="http://schemas.microsoft.com/office/powerpoint/2010/main" val="3647903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AE8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F3A38CD-876C-0542-7DE3-47F958960E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D7791C09-9D62-C8FF-7BF1-7C43C1FEBCBE}"/>
              </a:ext>
            </a:extLst>
          </p:cNvPr>
          <p:cNvSpPr/>
          <p:nvPr/>
        </p:nvSpPr>
        <p:spPr>
          <a:xfrm>
            <a:off x="0" y="-9525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8A532BEB-A4E4-D64F-5842-2A2DBD05D409}"/>
              </a:ext>
            </a:extLst>
          </p:cNvPr>
          <p:cNvSpPr/>
          <p:nvPr/>
        </p:nvSpPr>
        <p:spPr>
          <a:xfrm>
            <a:off x="0" y="51435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761A5CA3-7C41-27F6-067F-4220F6541B38}"/>
              </a:ext>
            </a:extLst>
          </p:cNvPr>
          <p:cNvSpPr/>
          <p:nvPr/>
        </p:nvSpPr>
        <p:spPr>
          <a:xfrm>
            <a:off x="6096000" y="-9525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E3DB44F2-8AB5-4C4A-4FC1-A3D31A4C9103}"/>
              </a:ext>
            </a:extLst>
          </p:cNvPr>
          <p:cNvSpPr/>
          <p:nvPr/>
        </p:nvSpPr>
        <p:spPr>
          <a:xfrm>
            <a:off x="6096000" y="51435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5345EF2E-3087-A15C-AD8D-6B7C0A31AA10}"/>
              </a:ext>
            </a:extLst>
          </p:cNvPr>
          <p:cNvSpPr/>
          <p:nvPr/>
        </p:nvSpPr>
        <p:spPr>
          <a:xfrm>
            <a:off x="12192000" y="-9525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3C7B020E-D365-7BFE-3580-B773B00C75BB}"/>
              </a:ext>
            </a:extLst>
          </p:cNvPr>
          <p:cNvSpPr/>
          <p:nvPr/>
        </p:nvSpPr>
        <p:spPr>
          <a:xfrm>
            <a:off x="12192000" y="51435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8" name="Group 8">
            <a:extLst>
              <a:ext uri="{FF2B5EF4-FFF2-40B4-BE49-F238E27FC236}">
                <a16:creationId xmlns:a16="http://schemas.microsoft.com/office/drawing/2014/main" id="{0B061EFD-5CF5-C504-DA98-CB9038EDE9C1}"/>
              </a:ext>
            </a:extLst>
          </p:cNvPr>
          <p:cNvGrpSpPr/>
          <p:nvPr/>
        </p:nvGrpSpPr>
        <p:grpSpPr>
          <a:xfrm>
            <a:off x="741149" y="1224385"/>
            <a:ext cx="16327650" cy="8582059"/>
            <a:chOff x="0" y="0"/>
            <a:chExt cx="3987829" cy="2021998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0644101D-E287-D851-53F3-CF9919A482DC}"/>
                </a:ext>
              </a:extLst>
            </p:cNvPr>
            <p:cNvSpPr/>
            <p:nvPr/>
          </p:nvSpPr>
          <p:spPr>
            <a:xfrm>
              <a:off x="0" y="0"/>
              <a:ext cx="3987829" cy="2021998"/>
            </a:xfrm>
            <a:custGeom>
              <a:avLst/>
              <a:gdLst/>
              <a:ahLst/>
              <a:cxnLst/>
              <a:rect l="l" t="t" r="r" b="b"/>
              <a:pathLst>
                <a:path w="3987829" h="2021998">
                  <a:moveTo>
                    <a:pt x="10226" y="0"/>
                  </a:moveTo>
                  <a:lnTo>
                    <a:pt x="3977603" y="0"/>
                  </a:lnTo>
                  <a:cubicBezTo>
                    <a:pt x="3980316" y="0"/>
                    <a:pt x="3982917" y="1077"/>
                    <a:pt x="3984834" y="2995"/>
                  </a:cubicBezTo>
                  <a:cubicBezTo>
                    <a:pt x="3986752" y="4913"/>
                    <a:pt x="3987829" y="7514"/>
                    <a:pt x="3987829" y="10226"/>
                  </a:cubicBezTo>
                  <a:lnTo>
                    <a:pt x="3987829" y="2011772"/>
                  </a:lnTo>
                  <a:cubicBezTo>
                    <a:pt x="3987829" y="2017419"/>
                    <a:pt x="3983251" y="2021998"/>
                    <a:pt x="3977603" y="2021998"/>
                  </a:cubicBezTo>
                  <a:lnTo>
                    <a:pt x="10226" y="2021998"/>
                  </a:lnTo>
                  <a:cubicBezTo>
                    <a:pt x="7514" y="2021998"/>
                    <a:pt x="4913" y="2020920"/>
                    <a:pt x="2995" y="2019003"/>
                  </a:cubicBezTo>
                  <a:cubicBezTo>
                    <a:pt x="1077" y="2017085"/>
                    <a:pt x="0" y="2014484"/>
                    <a:pt x="0" y="2011772"/>
                  </a:cubicBezTo>
                  <a:lnTo>
                    <a:pt x="0" y="10226"/>
                  </a:lnTo>
                  <a:cubicBezTo>
                    <a:pt x="0" y="7514"/>
                    <a:pt x="1077" y="4913"/>
                    <a:pt x="2995" y="2995"/>
                  </a:cubicBezTo>
                  <a:cubicBezTo>
                    <a:pt x="4913" y="1077"/>
                    <a:pt x="7514" y="0"/>
                    <a:pt x="10226" y="0"/>
                  </a:cubicBezTo>
                  <a:close/>
                </a:path>
              </a:pathLst>
            </a:custGeom>
            <a:solidFill>
              <a:srgbClr val="050A30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60F3C8BC-2EA2-C2F7-7843-6EF7AF5BFF6D}"/>
                </a:ext>
              </a:extLst>
            </p:cNvPr>
            <p:cNvSpPr txBox="1"/>
            <p:nvPr/>
          </p:nvSpPr>
          <p:spPr>
            <a:xfrm>
              <a:off x="0" y="-38100"/>
              <a:ext cx="3987829" cy="20600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EF0FB8AC-D37F-0134-9404-A165C98F2865}"/>
              </a:ext>
            </a:extLst>
          </p:cNvPr>
          <p:cNvGrpSpPr/>
          <p:nvPr/>
        </p:nvGrpSpPr>
        <p:grpSpPr>
          <a:xfrm>
            <a:off x="905256" y="722376"/>
            <a:ext cx="16632451" cy="8839200"/>
            <a:chOff x="-8028" y="-38100"/>
            <a:chExt cx="4209666" cy="2133959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798D4331-8050-A144-C6BD-7AB5FAB3E4C7}"/>
                </a:ext>
              </a:extLst>
            </p:cNvPr>
            <p:cNvSpPr/>
            <p:nvPr/>
          </p:nvSpPr>
          <p:spPr>
            <a:xfrm>
              <a:off x="-8028" y="0"/>
              <a:ext cx="4201638" cy="2095859"/>
            </a:xfrm>
            <a:custGeom>
              <a:avLst/>
              <a:gdLst/>
              <a:ahLst/>
              <a:cxnLst/>
              <a:rect l="l" t="t" r="r" b="b"/>
              <a:pathLst>
                <a:path w="4201638" h="2095859">
                  <a:moveTo>
                    <a:pt x="9706" y="0"/>
                  </a:moveTo>
                  <a:lnTo>
                    <a:pt x="4191932" y="0"/>
                  </a:lnTo>
                  <a:cubicBezTo>
                    <a:pt x="4197293" y="0"/>
                    <a:pt x="4201638" y="4345"/>
                    <a:pt x="4201638" y="9706"/>
                  </a:cubicBezTo>
                  <a:lnTo>
                    <a:pt x="4201638" y="2086153"/>
                  </a:lnTo>
                  <a:cubicBezTo>
                    <a:pt x="4201638" y="2088728"/>
                    <a:pt x="4200616" y="2091196"/>
                    <a:pt x="4198795" y="2093016"/>
                  </a:cubicBezTo>
                  <a:cubicBezTo>
                    <a:pt x="4196975" y="2094837"/>
                    <a:pt x="4194506" y="2095859"/>
                    <a:pt x="4191932" y="2095859"/>
                  </a:cubicBezTo>
                  <a:lnTo>
                    <a:pt x="9706" y="2095859"/>
                  </a:lnTo>
                  <a:cubicBezTo>
                    <a:pt x="7132" y="2095859"/>
                    <a:pt x="4663" y="2094837"/>
                    <a:pt x="2843" y="2093016"/>
                  </a:cubicBezTo>
                  <a:cubicBezTo>
                    <a:pt x="1023" y="2091196"/>
                    <a:pt x="0" y="2088728"/>
                    <a:pt x="0" y="2086153"/>
                  </a:cubicBezTo>
                  <a:lnTo>
                    <a:pt x="0" y="9706"/>
                  </a:lnTo>
                  <a:cubicBezTo>
                    <a:pt x="0" y="7132"/>
                    <a:pt x="1023" y="4663"/>
                    <a:pt x="2843" y="2843"/>
                  </a:cubicBezTo>
                  <a:cubicBezTo>
                    <a:pt x="4663" y="1023"/>
                    <a:pt x="7132" y="0"/>
                    <a:pt x="9706" y="0"/>
                  </a:cubicBezTo>
                  <a:close/>
                </a:path>
              </a:pathLst>
            </a:custGeom>
            <a:solidFill>
              <a:srgbClr val="F4F6FC"/>
            </a:solidFill>
            <a:ln w="38100" cap="sq">
              <a:solidFill>
                <a:srgbClr val="050A3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891224F0-778C-3E5D-9145-3A2CA5CEE3D9}"/>
                </a:ext>
              </a:extLst>
            </p:cNvPr>
            <p:cNvSpPr txBox="1"/>
            <p:nvPr/>
          </p:nvSpPr>
          <p:spPr>
            <a:xfrm>
              <a:off x="0" y="-38100"/>
              <a:ext cx="4201638" cy="21339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B756ADF1-770D-88A1-9418-8D5E49B403AE}"/>
              </a:ext>
            </a:extLst>
          </p:cNvPr>
          <p:cNvSpPr txBox="1"/>
          <p:nvPr/>
        </p:nvSpPr>
        <p:spPr>
          <a:xfrm>
            <a:off x="5412936" y="849167"/>
            <a:ext cx="8150664" cy="70788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000">
                <a:latin typeface="Times New Roman" panose="02020603050405020304" pitchFamily="18" charset="0"/>
                <a:cs typeface="Times New Roman" panose="02020603050405020304" pitchFamily="18" charset="0"/>
              </a:rPr>
              <a:t>Multiplication table of Thirteen design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8F8063F-30D9-D9DB-279A-AFCE235120BA}"/>
              </a:ext>
            </a:extLst>
          </p:cNvPr>
          <p:cNvSpPr txBox="1"/>
          <p:nvPr/>
        </p:nvSpPr>
        <p:spPr>
          <a:xfrm>
            <a:off x="12340080" y="5345490"/>
            <a:ext cx="3392817" cy="58477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Decoder (D M13T)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252E2F6-4E42-9543-0251-B9DA7C774CA3}"/>
              </a:ext>
            </a:extLst>
          </p:cNvPr>
          <p:cNvSpPr txBox="1"/>
          <p:nvPr/>
        </p:nvSpPr>
        <p:spPr>
          <a:xfrm>
            <a:off x="3620277" y="1683844"/>
            <a:ext cx="4383798" cy="58477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Combinational (C M13T)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740B2CF-5B79-D093-9727-7A4C02579F18}"/>
              </a:ext>
            </a:extLst>
          </p:cNvPr>
          <p:cNvSpPr txBox="1"/>
          <p:nvPr/>
        </p:nvSpPr>
        <p:spPr>
          <a:xfrm>
            <a:off x="2153912" y="5481639"/>
            <a:ext cx="4941155" cy="58477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Multiplexer (M M13T)</a:t>
            </a:r>
          </a:p>
        </p:txBody>
      </p:sp>
      <p:pic>
        <p:nvPicPr>
          <p:cNvPr id="16" name="Picture 15" descr="A blue lines on a black background&#10;&#10;AI-generated content may be incorrect.">
            <a:extLst>
              <a:ext uri="{FF2B5EF4-FFF2-40B4-BE49-F238E27FC236}">
                <a16:creationId xmlns:a16="http://schemas.microsoft.com/office/drawing/2014/main" id="{22FC5530-DA23-8CAD-DE70-60FAB211BD6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748" y="2109940"/>
            <a:ext cx="10344325" cy="3142319"/>
          </a:xfrm>
          <a:prstGeom prst="rect">
            <a:avLst/>
          </a:prstGeom>
        </p:spPr>
      </p:pic>
      <p:pic>
        <p:nvPicPr>
          <p:cNvPr id="18" name="Picture 17" descr="A blue lines on a black background&#10;&#10;AI-generated content may be incorrect.">
            <a:extLst>
              <a:ext uri="{FF2B5EF4-FFF2-40B4-BE49-F238E27FC236}">
                <a16:creationId xmlns:a16="http://schemas.microsoft.com/office/drawing/2014/main" id="{DF054C3F-A8EC-ACAA-FB30-BC05DA90C53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2404" y="5823830"/>
            <a:ext cx="8930219" cy="2716695"/>
          </a:xfrm>
          <a:prstGeom prst="rect">
            <a:avLst/>
          </a:prstGeom>
        </p:spPr>
      </p:pic>
      <p:pic>
        <p:nvPicPr>
          <p:cNvPr id="20" name="Picture 19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036E3DFD-A645-35B9-59B7-F00349A18B2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345" y="6286642"/>
            <a:ext cx="6867144" cy="2671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663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2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AE8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963554C-EA95-EB44-6188-C76ECCEFA2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61618B38-DE5E-C502-38CD-82022D171C93}"/>
              </a:ext>
            </a:extLst>
          </p:cNvPr>
          <p:cNvSpPr/>
          <p:nvPr/>
        </p:nvSpPr>
        <p:spPr>
          <a:xfrm>
            <a:off x="0" y="-9525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A804631F-B52E-FA96-511D-FB14215F3B38}"/>
              </a:ext>
            </a:extLst>
          </p:cNvPr>
          <p:cNvSpPr/>
          <p:nvPr/>
        </p:nvSpPr>
        <p:spPr>
          <a:xfrm>
            <a:off x="0" y="51435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D8DD539F-AC9B-1004-D212-4A32E2B7BE03}"/>
              </a:ext>
            </a:extLst>
          </p:cNvPr>
          <p:cNvSpPr/>
          <p:nvPr/>
        </p:nvSpPr>
        <p:spPr>
          <a:xfrm>
            <a:off x="6096000" y="-9525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6732131C-46C0-2F16-91DD-CFA1FBBFE31B}"/>
              </a:ext>
            </a:extLst>
          </p:cNvPr>
          <p:cNvSpPr/>
          <p:nvPr/>
        </p:nvSpPr>
        <p:spPr>
          <a:xfrm>
            <a:off x="6096000" y="51435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0C305802-8378-A1F7-134E-A55A8046E267}"/>
              </a:ext>
            </a:extLst>
          </p:cNvPr>
          <p:cNvSpPr/>
          <p:nvPr/>
        </p:nvSpPr>
        <p:spPr>
          <a:xfrm>
            <a:off x="12192000" y="-9525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15D21FC7-0454-F1B9-7866-AA520DDEB470}"/>
              </a:ext>
            </a:extLst>
          </p:cNvPr>
          <p:cNvSpPr/>
          <p:nvPr/>
        </p:nvSpPr>
        <p:spPr>
          <a:xfrm>
            <a:off x="12192000" y="51435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8" name="Group 8">
            <a:extLst>
              <a:ext uri="{FF2B5EF4-FFF2-40B4-BE49-F238E27FC236}">
                <a16:creationId xmlns:a16="http://schemas.microsoft.com/office/drawing/2014/main" id="{6008EE4F-8600-0EFE-97F3-5697DE35AB4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41149" y="1224385"/>
            <a:ext cx="16327650" cy="8582059"/>
            <a:chOff x="0" y="0"/>
            <a:chExt cx="3987829" cy="2021998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9983639B-D764-CC77-FF12-F12C0667C08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3987829" cy="2021998"/>
            </a:xfrm>
            <a:custGeom>
              <a:avLst/>
              <a:gdLst/>
              <a:ahLst/>
              <a:cxnLst/>
              <a:rect l="l" t="t" r="r" b="b"/>
              <a:pathLst>
                <a:path w="3987829" h="2021998">
                  <a:moveTo>
                    <a:pt x="10226" y="0"/>
                  </a:moveTo>
                  <a:lnTo>
                    <a:pt x="3977603" y="0"/>
                  </a:lnTo>
                  <a:cubicBezTo>
                    <a:pt x="3980316" y="0"/>
                    <a:pt x="3982917" y="1077"/>
                    <a:pt x="3984834" y="2995"/>
                  </a:cubicBezTo>
                  <a:cubicBezTo>
                    <a:pt x="3986752" y="4913"/>
                    <a:pt x="3987829" y="7514"/>
                    <a:pt x="3987829" y="10226"/>
                  </a:cubicBezTo>
                  <a:lnTo>
                    <a:pt x="3987829" y="2011772"/>
                  </a:lnTo>
                  <a:cubicBezTo>
                    <a:pt x="3987829" y="2017419"/>
                    <a:pt x="3983251" y="2021998"/>
                    <a:pt x="3977603" y="2021998"/>
                  </a:cubicBezTo>
                  <a:lnTo>
                    <a:pt x="10226" y="2021998"/>
                  </a:lnTo>
                  <a:cubicBezTo>
                    <a:pt x="7514" y="2021998"/>
                    <a:pt x="4913" y="2020920"/>
                    <a:pt x="2995" y="2019003"/>
                  </a:cubicBezTo>
                  <a:cubicBezTo>
                    <a:pt x="1077" y="2017085"/>
                    <a:pt x="0" y="2014484"/>
                    <a:pt x="0" y="2011772"/>
                  </a:cubicBezTo>
                  <a:lnTo>
                    <a:pt x="0" y="10226"/>
                  </a:lnTo>
                  <a:cubicBezTo>
                    <a:pt x="0" y="7514"/>
                    <a:pt x="1077" y="4913"/>
                    <a:pt x="2995" y="2995"/>
                  </a:cubicBezTo>
                  <a:cubicBezTo>
                    <a:pt x="4913" y="1077"/>
                    <a:pt x="7514" y="0"/>
                    <a:pt x="10226" y="0"/>
                  </a:cubicBezTo>
                  <a:close/>
                </a:path>
              </a:pathLst>
            </a:custGeom>
            <a:solidFill>
              <a:srgbClr val="050A30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666594A7-B34B-6633-A158-B36FC10523B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-38100"/>
              <a:ext cx="3987829" cy="20600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4" name="Group 11">
            <a:extLst>
              <a:ext uri="{FF2B5EF4-FFF2-40B4-BE49-F238E27FC236}">
                <a16:creationId xmlns:a16="http://schemas.microsoft.com/office/drawing/2014/main" id="{79B6736F-9E0D-9C17-9E5A-371A39CE0C1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905256" y="722376"/>
            <a:ext cx="16570252" cy="8681384"/>
            <a:chOff x="0" y="0"/>
            <a:chExt cx="4201638" cy="2095859"/>
          </a:xfrm>
        </p:grpSpPr>
        <p:sp>
          <p:nvSpPr>
            <p:cNvPr id="15" name="Freeform 12">
              <a:extLst>
                <a:ext uri="{FF2B5EF4-FFF2-40B4-BE49-F238E27FC236}">
                  <a16:creationId xmlns:a16="http://schemas.microsoft.com/office/drawing/2014/main" id="{B28BCA96-7059-7D20-7E4C-17027B2D936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4201638" cy="2095859"/>
            </a:xfrm>
            <a:custGeom>
              <a:avLst/>
              <a:gdLst/>
              <a:ahLst/>
              <a:cxnLst/>
              <a:rect l="l" t="t" r="r" b="b"/>
              <a:pathLst>
                <a:path w="4201638" h="2095859">
                  <a:moveTo>
                    <a:pt x="9706" y="0"/>
                  </a:moveTo>
                  <a:lnTo>
                    <a:pt x="4191932" y="0"/>
                  </a:lnTo>
                  <a:cubicBezTo>
                    <a:pt x="4197293" y="0"/>
                    <a:pt x="4201638" y="4345"/>
                    <a:pt x="4201638" y="9706"/>
                  </a:cubicBezTo>
                  <a:lnTo>
                    <a:pt x="4201638" y="2086153"/>
                  </a:lnTo>
                  <a:cubicBezTo>
                    <a:pt x="4201638" y="2088728"/>
                    <a:pt x="4200616" y="2091196"/>
                    <a:pt x="4198795" y="2093016"/>
                  </a:cubicBezTo>
                  <a:cubicBezTo>
                    <a:pt x="4196975" y="2094837"/>
                    <a:pt x="4194506" y="2095859"/>
                    <a:pt x="4191932" y="2095859"/>
                  </a:cubicBezTo>
                  <a:lnTo>
                    <a:pt x="9706" y="2095859"/>
                  </a:lnTo>
                  <a:cubicBezTo>
                    <a:pt x="7132" y="2095859"/>
                    <a:pt x="4663" y="2094837"/>
                    <a:pt x="2843" y="2093016"/>
                  </a:cubicBezTo>
                  <a:cubicBezTo>
                    <a:pt x="1023" y="2091196"/>
                    <a:pt x="0" y="2088728"/>
                    <a:pt x="0" y="2086153"/>
                  </a:cubicBezTo>
                  <a:lnTo>
                    <a:pt x="0" y="9706"/>
                  </a:lnTo>
                  <a:cubicBezTo>
                    <a:pt x="0" y="7132"/>
                    <a:pt x="1023" y="4663"/>
                    <a:pt x="2843" y="2843"/>
                  </a:cubicBezTo>
                  <a:cubicBezTo>
                    <a:pt x="4663" y="1023"/>
                    <a:pt x="7132" y="0"/>
                    <a:pt x="9706" y="0"/>
                  </a:cubicBezTo>
                  <a:close/>
                </a:path>
              </a:pathLst>
            </a:custGeom>
            <a:solidFill>
              <a:srgbClr val="F4F6FC"/>
            </a:solidFill>
            <a:ln w="38100" cap="sq">
              <a:solidFill>
                <a:srgbClr val="050A30"/>
              </a:solidFill>
              <a:prstDash val="solid"/>
              <a:miter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6" name="TextBox 13">
              <a:extLst>
                <a:ext uri="{FF2B5EF4-FFF2-40B4-BE49-F238E27FC236}">
                  <a16:creationId xmlns:a16="http://schemas.microsoft.com/office/drawing/2014/main" id="{37701445-8246-01BD-9F52-333131D84DD1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-38100"/>
              <a:ext cx="4201638" cy="21339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81667666-15F0-1E08-E297-DA2244420B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7532921"/>
              </p:ext>
            </p:extLst>
          </p:nvPr>
        </p:nvGraphicFramePr>
        <p:xfrm>
          <a:off x="964274" y="1623858"/>
          <a:ext cx="16510308" cy="964615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503436">
                  <a:extLst>
                    <a:ext uri="{9D8B030D-6E8A-4147-A177-3AD203B41FA5}">
                      <a16:colId xmlns:a16="http://schemas.microsoft.com/office/drawing/2014/main" val="267217555"/>
                    </a:ext>
                  </a:extLst>
                </a:gridCol>
                <a:gridCol w="5503436">
                  <a:extLst>
                    <a:ext uri="{9D8B030D-6E8A-4147-A177-3AD203B41FA5}">
                      <a16:colId xmlns:a16="http://schemas.microsoft.com/office/drawing/2014/main" val="2228552479"/>
                    </a:ext>
                  </a:extLst>
                </a:gridCol>
                <a:gridCol w="5503436">
                  <a:extLst>
                    <a:ext uri="{9D8B030D-6E8A-4147-A177-3AD203B41FA5}">
                      <a16:colId xmlns:a16="http://schemas.microsoft.com/office/drawing/2014/main" val="2792814813"/>
                    </a:ext>
                  </a:extLst>
                </a:gridCol>
              </a:tblGrid>
              <a:tr h="964615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solidFill>
                            <a:schemeClr val="bg1"/>
                          </a:solidFill>
                        </a:rPr>
                        <a:t>BCD Tens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solidFill>
                            <a:schemeClr val="bg1"/>
                          </a:solidFill>
                        </a:rPr>
                        <a:t>BCD Ones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solidFill>
                            <a:schemeClr val="bg1"/>
                          </a:solidFill>
                        </a:rPr>
                        <a:t>Binary</a:t>
                      </a: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8584312"/>
                  </a:ext>
                </a:extLst>
              </a:tr>
            </a:tbl>
          </a:graphicData>
        </a:graphic>
      </p:graphicFrame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7E0A6CFD-B28D-2585-BB30-0F84279A72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0433487"/>
              </p:ext>
            </p:extLst>
          </p:nvPr>
        </p:nvGraphicFramePr>
        <p:xfrm>
          <a:off x="964274" y="2564046"/>
          <a:ext cx="16510308" cy="9646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5859">
                  <a:extLst>
                    <a:ext uri="{9D8B030D-6E8A-4147-A177-3AD203B41FA5}">
                      <a16:colId xmlns:a16="http://schemas.microsoft.com/office/drawing/2014/main" val="267217555"/>
                    </a:ext>
                  </a:extLst>
                </a:gridCol>
                <a:gridCol w="1375859">
                  <a:extLst>
                    <a:ext uri="{9D8B030D-6E8A-4147-A177-3AD203B41FA5}">
                      <a16:colId xmlns:a16="http://schemas.microsoft.com/office/drawing/2014/main" val="4014283157"/>
                    </a:ext>
                  </a:extLst>
                </a:gridCol>
                <a:gridCol w="1375859">
                  <a:extLst>
                    <a:ext uri="{9D8B030D-6E8A-4147-A177-3AD203B41FA5}">
                      <a16:colId xmlns:a16="http://schemas.microsoft.com/office/drawing/2014/main" val="1469001941"/>
                    </a:ext>
                  </a:extLst>
                </a:gridCol>
                <a:gridCol w="1375859">
                  <a:extLst>
                    <a:ext uri="{9D8B030D-6E8A-4147-A177-3AD203B41FA5}">
                      <a16:colId xmlns:a16="http://schemas.microsoft.com/office/drawing/2014/main" val="1187914214"/>
                    </a:ext>
                  </a:extLst>
                </a:gridCol>
                <a:gridCol w="1375859">
                  <a:extLst>
                    <a:ext uri="{9D8B030D-6E8A-4147-A177-3AD203B41FA5}">
                      <a16:colId xmlns:a16="http://schemas.microsoft.com/office/drawing/2014/main" val="2228552479"/>
                    </a:ext>
                  </a:extLst>
                </a:gridCol>
                <a:gridCol w="1375859">
                  <a:extLst>
                    <a:ext uri="{9D8B030D-6E8A-4147-A177-3AD203B41FA5}">
                      <a16:colId xmlns:a16="http://schemas.microsoft.com/office/drawing/2014/main" val="1875520607"/>
                    </a:ext>
                  </a:extLst>
                </a:gridCol>
                <a:gridCol w="1375859">
                  <a:extLst>
                    <a:ext uri="{9D8B030D-6E8A-4147-A177-3AD203B41FA5}">
                      <a16:colId xmlns:a16="http://schemas.microsoft.com/office/drawing/2014/main" val="1192727202"/>
                    </a:ext>
                  </a:extLst>
                </a:gridCol>
                <a:gridCol w="1375859">
                  <a:extLst>
                    <a:ext uri="{9D8B030D-6E8A-4147-A177-3AD203B41FA5}">
                      <a16:colId xmlns:a16="http://schemas.microsoft.com/office/drawing/2014/main" val="2049276319"/>
                    </a:ext>
                  </a:extLst>
                </a:gridCol>
                <a:gridCol w="5503436">
                  <a:extLst>
                    <a:ext uri="{9D8B030D-6E8A-4147-A177-3AD203B41FA5}">
                      <a16:colId xmlns:a16="http://schemas.microsoft.com/office/drawing/2014/main" val="2792814813"/>
                    </a:ext>
                  </a:extLst>
                </a:gridCol>
              </a:tblGrid>
              <a:tr h="964615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solidFill>
                            <a:schemeClr val="bg1"/>
                          </a:solidFill>
                        </a:rPr>
                        <a:t>8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solidFill>
                            <a:schemeClr val="bg1"/>
                          </a:solidFill>
                        </a:rPr>
                        <a:t>8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8584312"/>
                  </a:ext>
                </a:extLst>
              </a:tr>
            </a:tbl>
          </a:graphicData>
        </a:graphic>
      </p:graphicFrame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47BCE46E-7976-8567-B67F-D98148F789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3042383"/>
              </p:ext>
            </p:extLst>
          </p:nvPr>
        </p:nvGraphicFramePr>
        <p:xfrm>
          <a:off x="963348" y="3481915"/>
          <a:ext cx="16510308" cy="9646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5859">
                  <a:extLst>
                    <a:ext uri="{9D8B030D-6E8A-4147-A177-3AD203B41FA5}">
                      <a16:colId xmlns:a16="http://schemas.microsoft.com/office/drawing/2014/main" val="267217555"/>
                    </a:ext>
                  </a:extLst>
                </a:gridCol>
                <a:gridCol w="1375859">
                  <a:extLst>
                    <a:ext uri="{9D8B030D-6E8A-4147-A177-3AD203B41FA5}">
                      <a16:colId xmlns:a16="http://schemas.microsoft.com/office/drawing/2014/main" val="4014283157"/>
                    </a:ext>
                  </a:extLst>
                </a:gridCol>
                <a:gridCol w="1375859">
                  <a:extLst>
                    <a:ext uri="{9D8B030D-6E8A-4147-A177-3AD203B41FA5}">
                      <a16:colId xmlns:a16="http://schemas.microsoft.com/office/drawing/2014/main" val="1469001941"/>
                    </a:ext>
                  </a:extLst>
                </a:gridCol>
                <a:gridCol w="1375859">
                  <a:extLst>
                    <a:ext uri="{9D8B030D-6E8A-4147-A177-3AD203B41FA5}">
                      <a16:colId xmlns:a16="http://schemas.microsoft.com/office/drawing/2014/main" val="1187914214"/>
                    </a:ext>
                  </a:extLst>
                </a:gridCol>
                <a:gridCol w="1375859">
                  <a:extLst>
                    <a:ext uri="{9D8B030D-6E8A-4147-A177-3AD203B41FA5}">
                      <a16:colId xmlns:a16="http://schemas.microsoft.com/office/drawing/2014/main" val="2228552479"/>
                    </a:ext>
                  </a:extLst>
                </a:gridCol>
                <a:gridCol w="1375859">
                  <a:extLst>
                    <a:ext uri="{9D8B030D-6E8A-4147-A177-3AD203B41FA5}">
                      <a16:colId xmlns:a16="http://schemas.microsoft.com/office/drawing/2014/main" val="1875520607"/>
                    </a:ext>
                  </a:extLst>
                </a:gridCol>
                <a:gridCol w="1375859">
                  <a:extLst>
                    <a:ext uri="{9D8B030D-6E8A-4147-A177-3AD203B41FA5}">
                      <a16:colId xmlns:a16="http://schemas.microsoft.com/office/drawing/2014/main" val="1192727202"/>
                    </a:ext>
                  </a:extLst>
                </a:gridCol>
                <a:gridCol w="1375859">
                  <a:extLst>
                    <a:ext uri="{9D8B030D-6E8A-4147-A177-3AD203B41FA5}">
                      <a16:colId xmlns:a16="http://schemas.microsoft.com/office/drawing/2014/main" val="2049276319"/>
                    </a:ext>
                  </a:extLst>
                </a:gridCol>
                <a:gridCol w="1375859">
                  <a:extLst>
                    <a:ext uri="{9D8B030D-6E8A-4147-A177-3AD203B41FA5}">
                      <a16:colId xmlns:a16="http://schemas.microsoft.com/office/drawing/2014/main" val="2792814813"/>
                    </a:ext>
                  </a:extLst>
                </a:gridCol>
                <a:gridCol w="1375859">
                  <a:extLst>
                    <a:ext uri="{9D8B030D-6E8A-4147-A177-3AD203B41FA5}">
                      <a16:colId xmlns:a16="http://schemas.microsoft.com/office/drawing/2014/main" val="508613840"/>
                    </a:ext>
                  </a:extLst>
                </a:gridCol>
                <a:gridCol w="1375859">
                  <a:extLst>
                    <a:ext uri="{9D8B030D-6E8A-4147-A177-3AD203B41FA5}">
                      <a16:colId xmlns:a16="http://schemas.microsoft.com/office/drawing/2014/main" val="2643148213"/>
                    </a:ext>
                  </a:extLst>
                </a:gridCol>
                <a:gridCol w="1375859">
                  <a:extLst>
                    <a:ext uri="{9D8B030D-6E8A-4147-A177-3AD203B41FA5}">
                      <a16:colId xmlns:a16="http://schemas.microsoft.com/office/drawing/2014/main" val="750045708"/>
                    </a:ext>
                  </a:extLst>
                </a:gridCol>
              </a:tblGrid>
              <a:tr h="964615">
                <a:tc>
                  <a:txBody>
                    <a:bodyPr/>
                    <a:lstStyle/>
                    <a:p>
                      <a:pPr algn="ctr"/>
                      <a:endParaRPr lang="en-US" sz="3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solidFill>
                            <a:schemeClr val="bg1"/>
                          </a:solidFill>
                        </a:rPr>
                        <a:t>A</a:t>
                      </a: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solidFill>
                            <a:schemeClr val="bg1"/>
                          </a:solidFill>
                        </a:rPr>
                        <a:t>B</a:t>
                      </a: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solidFill>
                            <a:schemeClr val="bg1"/>
                          </a:solidFill>
                        </a:rPr>
                        <a:t>C</a:t>
                      </a: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solidFill>
                            <a:schemeClr val="bg1"/>
                          </a:solidFill>
                        </a:rPr>
                        <a:t>D</a:t>
                      </a: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8584312"/>
                  </a:ext>
                </a:extLst>
              </a:tr>
            </a:tbl>
          </a:graphicData>
        </a:graphic>
      </p:graphicFrame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A64745E9-0C29-EDAA-8614-10CA088241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2352022"/>
              </p:ext>
            </p:extLst>
          </p:nvPr>
        </p:nvGraphicFramePr>
        <p:xfrm>
          <a:off x="961496" y="4399670"/>
          <a:ext cx="16510308" cy="9646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5859">
                  <a:extLst>
                    <a:ext uri="{9D8B030D-6E8A-4147-A177-3AD203B41FA5}">
                      <a16:colId xmlns:a16="http://schemas.microsoft.com/office/drawing/2014/main" val="267217555"/>
                    </a:ext>
                  </a:extLst>
                </a:gridCol>
                <a:gridCol w="1375859">
                  <a:extLst>
                    <a:ext uri="{9D8B030D-6E8A-4147-A177-3AD203B41FA5}">
                      <a16:colId xmlns:a16="http://schemas.microsoft.com/office/drawing/2014/main" val="4014283157"/>
                    </a:ext>
                  </a:extLst>
                </a:gridCol>
                <a:gridCol w="1375859">
                  <a:extLst>
                    <a:ext uri="{9D8B030D-6E8A-4147-A177-3AD203B41FA5}">
                      <a16:colId xmlns:a16="http://schemas.microsoft.com/office/drawing/2014/main" val="1469001941"/>
                    </a:ext>
                  </a:extLst>
                </a:gridCol>
                <a:gridCol w="1375859">
                  <a:extLst>
                    <a:ext uri="{9D8B030D-6E8A-4147-A177-3AD203B41FA5}">
                      <a16:colId xmlns:a16="http://schemas.microsoft.com/office/drawing/2014/main" val="1187914214"/>
                    </a:ext>
                  </a:extLst>
                </a:gridCol>
                <a:gridCol w="1375859">
                  <a:extLst>
                    <a:ext uri="{9D8B030D-6E8A-4147-A177-3AD203B41FA5}">
                      <a16:colId xmlns:a16="http://schemas.microsoft.com/office/drawing/2014/main" val="2228552479"/>
                    </a:ext>
                  </a:extLst>
                </a:gridCol>
                <a:gridCol w="1375859">
                  <a:extLst>
                    <a:ext uri="{9D8B030D-6E8A-4147-A177-3AD203B41FA5}">
                      <a16:colId xmlns:a16="http://schemas.microsoft.com/office/drawing/2014/main" val="1875520607"/>
                    </a:ext>
                  </a:extLst>
                </a:gridCol>
                <a:gridCol w="1375859">
                  <a:extLst>
                    <a:ext uri="{9D8B030D-6E8A-4147-A177-3AD203B41FA5}">
                      <a16:colId xmlns:a16="http://schemas.microsoft.com/office/drawing/2014/main" val="1192727202"/>
                    </a:ext>
                  </a:extLst>
                </a:gridCol>
                <a:gridCol w="1375859">
                  <a:extLst>
                    <a:ext uri="{9D8B030D-6E8A-4147-A177-3AD203B41FA5}">
                      <a16:colId xmlns:a16="http://schemas.microsoft.com/office/drawing/2014/main" val="2049276319"/>
                    </a:ext>
                  </a:extLst>
                </a:gridCol>
                <a:gridCol w="1375859">
                  <a:extLst>
                    <a:ext uri="{9D8B030D-6E8A-4147-A177-3AD203B41FA5}">
                      <a16:colId xmlns:a16="http://schemas.microsoft.com/office/drawing/2014/main" val="2792814813"/>
                    </a:ext>
                  </a:extLst>
                </a:gridCol>
                <a:gridCol w="1375859">
                  <a:extLst>
                    <a:ext uri="{9D8B030D-6E8A-4147-A177-3AD203B41FA5}">
                      <a16:colId xmlns:a16="http://schemas.microsoft.com/office/drawing/2014/main" val="508613840"/>
                    </a:ext>
                  </a:extLst>
                </a:gridCol>
                <a:gridCol w="1375859">
                  <a:extLst>
                    <a:ext uri="{9D8B030D-6E8A-4147-A177-3AD203B41FA5}">
                      <a16:colId xmlns:a16="http://schemas.microsoft.com/office/drawing/2014/main" val="2643148213"/>
                    </a:ext>
                  </a:extLst>
                </a:gridCol>
                <a:gridCol w="1375859">
                  <a:extLst>
                    <a:ext uri="{9D8B030D-6E8A-4147-A177-3AD203B41FA5}">
                      <a16:colId xmlns:a16="http://schemas.microsoft.com/office/drawing/2014/main" val="750045708"/>
                    </a:ext>
                  </a:extLst>
                </a:gridCol>
              </a:tblGrid>
              <a:tr h="964615">
                <a:tc>
                  <a:txBody>
                    <a:bodyPr/>
                    <a:lstStyle/>
                    <a:p>
                      <a:pPr algn="ctr"/>
                      <a:endParaRPr lang="en-US" sz="3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solidFill>
                            <a:schemeClr val="bg1"/>
                          </a:solidFill>
                        </a:rPr>
                        <a:t>A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solidFill>
                            <a:schemeClr val="bg1"/>
                          </a:solidFill>
                        </a:rPr>
                        <a:t>B</a:t>
                      </a: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solidFill>
                            <a:schemeClr val="bg1"/>
                          </a:solidFill>
                        </a:rPr>
                        <a:t>C</a:t>
                      </a: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solidFill>
                            <a:schemeClr val="bg1"/>
                          </a:solidFill>
                        </a:rPr>
                        <a:t>D</a:t>
                      </a: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8584312"/>
                  </a:ext>
                </a:extLst>
              </a:tr>
            </a:tbl>
          </a:graphicData>
        </a:graphic>
      </p:graphicFrame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503B9725-DD70-6556-A7E7-09F267BADE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1588174"/>
              </p:ext>
            </p:extLst>
          </p:nvPr>
        </p:nvGraphicFramePr>
        <p:xfrm>
          <a:off x="957792" y="5332447"/>
          <a:ext cx="16510308" cy="9646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5859">
                  <a:extLst>
                    <a:ext uri="{9D8B030D-6E8A-4147-A177-3AD203B41FA5}">
                      <a16:colId xmlns:a16="http://schemas.microsoft.com/office/drawing/2014/main" val="267217555"/>
                    </a:ext>
                  </a:extLst>
                </a:gridCol>
                <a:gridCol w="1375859">
                  <a:extLst>
                    <a:ext uri="{9D8B030D-6E8A-4147-A177-3AD203B41FA5}">
                      <a16:colId xmlns:a16="http://schemas.microsoft.com/office/drawing/2014/main" val="4014283157"/>
                    </a:ext>
                  </a:extLst>
                </a:gridCol>
                <a:gridCol w="1375859">
                  <a:extLst>
                    <a:ext uri="{9D8B030D-6E8A-4147-A177-3AD203B41FA5}">
                      <a16:colId xmlns:a16="http://schemas.microsoft.com/office/drawing/2014/main" val="1469001941"/>
                    </a:ext>
                  </a:extLst>
                </a:gridCol>
                <a:gridCol w="1375859">
                  <a:extLst>
                    <a:ext uri="{9D8B030D-6E8A-4147-A177-3AD203B41FA5}">
                      <a16:colId xmlns:a16="http://schemas.microsoft.com/office/drawing/2014/main" val="1187914214"/>
                    </a:ext>
                  </a:extLst>
                </a:gridCol>
                <a:gridCol w="1375859">
                  <a:extLst>
                    <a:ext uri="{9D8B030D-6E8A-4147-A177-3AD203B41FA5}">
                      <a16:colId xmlns:a16="http://schemas.microsoft.com/office/drawing/2014/main" val="2228552479"/>
                    </a:ext>
                  </a:extLst>
                </a:gridCol>
                <a:gridCol w="1375859">
                  <a:extLst>
                    <a:ext uri="{9D8B030D-6E8A-4147-A177-3AD203B41FA5}">
                      <a16:colId xmlns:a16="http://schemas.microsoft.com/office/drawing/2014/main" val="1875520607"/>
                    </a:ext>
                  </a:extLst>
                </a:gridCol>
                <a:gridCol w="1375859">
                  <a:extLst>
                    <a:ext uri="{9D8B030D-6E8A-4147-A177-3AD203B41FA5}">
                      <a16:colId xmlns:a16="http://schemas.microsoft.com/office/drawing/2014/main" val="1192727202"/>
                    </a:ext>
                  </a:extLst>
                </a:gridCol>
                <a:gridCol w="1375859">
                  <a:extLst>
                    <a:ext uri="{9D8B030D-6E8A-4147-A177-3AD203B41FA5}">
                      <a16:colId xmlns:a16="http://schemas.microsoft.com/office/drawing/2014/main" val="2049276319"/>
                    </a:ext>
                  </a:extLst>
                </a:gridCol>
                <a:gridCol w="1375859">
                  <a:extLst>
                    <a:ext uri="{9D8B030D-6E8A-4147-A177-3AD203B41FA5}">
                      <a16:colId xmlns:a16="http://schemas.microsoft.com/office/drawing/2014/main" val="2792814813"/>
                    </a:ext>
                  </a:extLst>
                </a:gridCol>
                <a:gridCol w="1375859">
                  <a:extLst>
                    <a:ext uri="{9D8B030D-6E8A-4147-A177-3AD203B41FA5}">
                      <a16:colId xmlns:a16="http://schemas.microsoft.com/office/drawing/2014/main" val="508613840"/>
                    </a:ext>
                  </a:extLst>
                </a:gridCol>
                <a:gridCol w="1375859">
                  <a:extLst>
                    <a:ext uri="{9D8B030D-6E8A-4147-A177-3AD203B41FA5}">
                      <a16:colId xmlns:a16="http://schemas.microsoft.com/office/drawing/2014/main" val="2643148213"/>
                    </a:ext>
                  </a:extLst>
                </a:gridCol>
                <a:gridCol w="1375859">
                  <a:extLst>
                    <a:ext uri="{9D8B030D-6E8A-4147-A177-3AD203B41FA5}">
                      <a16:colId xmlns:a16="http://schemas.microsoft.com/office/drawing/2014/main" val="750045708"/>
                    </a:ext>
                  </a:extLst>
                </a:gridCol>
              </a:tblGrid>
              <a:tr h="964615">
                <a:tc>
                  <a:txBody>
                    <a:bodyPr/>
                    <a:lstStyle/>
                    <a:p>
                      <a:pPr algn="ctr"/>
                      <a:endParaRPr lang="en-US" sz="3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solidFill>
                            <a:schemeClr val="bg1"/>
                          </a:solidFill>
                        </a:rPr>
                        <a:t>A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solidFill>
                            <a:schemeClr val="bg1"/>
                          </a:solidFill>
                        </a:rPr>
                        <a:t>B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solidFill>
                            <a:schemeClr val="bg1"/>
                          </a:solidFill>
                        </a:rPr>
                        <a:t>C</a:t>
                      </a: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solidFill>
                            <a:schemeClr val="bg1"/>
                          </a:solidFill>
                        </a:rPr>
                        <a:t>D</a:t>
                      </a: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8584312"/>
                  </a:ext>
                </a:extLst>
              </a:tr>
            </a:tbl>
          </a:graphicData>
        </a:graphic>
      </p:graphicFrame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D3866CFA-B58C-211D-4859-88B8FA3C04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1124110"/>
              </p:ext>
            </p:extLst>
          </p:nvPr>
        </p:nvGraphicFramePr>
        <p:xfrm>
          <a:off x="950384" y="6250316"/>
          <a:ext cx="16510308" cy="9646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5859">
                  <a:extLst>
                    <a:ext uri="{9D8B030D-6E8A-4147-A177-3AD203B41FA5}">
                      <a16:colId xmlns:a16="http://schemas.microsoft.com/office/drawing/2014/main" val="267217555"/>
                    </a:ext>
                  </a:extLst>
                </a:gridCol>
                <a:gridCol w="1375859">
                  <a:extLst>
                    <a:ext uri="{9D8B030D-6E8A-4147-A177-3AD203B41FA5}">
                      <a16:colId xmlns:a16="http://schemas.microsoft.com/office/drawing/2014/main" val="4014283157"/>
                    </a:ext>
                  </a:extLst>
                </a:gridCol>
                <a:gridCol w="1375859">
                  <a:extLst>
                    <a:ext uri="{9D8B030D-6E8A-4147-A177-3AD203B41FA5}">
                      <a16:colId xmlns:a16="http://schemas.microsoft.com/office/drawing/2014/main" val="1469001941"/>
                    </a:ext>
                  </a:extLst>
                </a:gridCol>
                <a:gridCol w="1375859">
                  <a:extLst>
                    <a:ext uri="{9D8B030D-6E8A-4147-A177-3AD203B41FA5}">
                      <a16:colId xmlns:a16="http://schemas.microsoft.com/office/drawing/2014/main" val="1187914214"/>
                    </a:ext>
                  </a:extLst>
                </a:gridCol>
                <a:gridCol w="1375859">
                  <a:extLst>
                    <a:ext uri="{9D8B030D-6E8A-4147-A177-3AD203B41FA5}">
                      <a16:colId xmlns:a16="http://schemas.microsoft.com/office/drawing/2014/main" val="2228552479"/>
                    </a:ext>
                  </a:extLst>
                </a:gridCol>
                <a:gridCol w="1375859">
                  <a:extLst>
                    <a:ext uri="{9D8B030D-6E8A-4147-A177-3AD203B41FA5}">
                      <a16:colId xmlns:a16="http://schemas.microsoft.com/office/drawing/2014/main" val="1875520607"/>
                    </a:ext>
                  </a:extLst>
                </a:gridCol>
                <a:gridCol w="1375859">
                  <a:extLst>
                    <a:ext uri="{9D8B030D-6E8A-4147-A177-3AD203B41FA5}">
                      <a16:colId xmlns:a16="http://schemas.microsoft.com/office/drawing/2014/main" val="1192727202"/>
                    </a:ext>
                  </a:extLst>
                </a:gridCol>
                <a:gridCol w="1375859">
                  <a:extLst>
                    <a:ext uri="{9D8B030D-6E8A-4147-A177-3AD203B41FA5}">
                      <a16:colId xmlns:a16="http://schemas.microsoft.com/office/drawing/2014/main" val="2049276319"/>
                    </a:ext>
                  </a:extLst>
                </a:gridCol>
                <a:gridCol w="1375859">
                  <a:extLst>
                    <a:ext uri="{9D8B030D-6E8A-4147-A177-3AD203B41FA5}">
                      <a16:colId xmlns:a16="http://schemas.microsoft.com/office/drawing/2014/main" val="2792814813"/>
                    </a:ext>
                  </a:extLst>
                </a:gridCol>
                <a:gridCol w="1375859">
                  <a:extLst>
                    <a:ext uri="{9D8B030D-6E8A-4147-A177-3AD203B41FA5}">
                      <a16:colId xmlns:a16="http://schemas.microsoft.com/office/drawing/2014/main" val="508613840"/>
                    </a:ext>
                  </a:extLst>
                </a:gridCol>
                <a:gridCol w="1375859">
                  <a:extLst>
                    <a:ext uri="{9D8B030D-6E8A-4147-A177-3AD203B41FA5}">
                      <a16:colId xmlns:a16="http://schemas.microsoft.com/office/drawing/2014/main" val="2643148213"/>
                    </a:ext>
                  </a:extLst>
                </a:gridCol>
                <a:gridCol w="1375859">
                  <a:extLst>
                    <a:ext uri="{9D8B030D-6E8A-4147-A177-3AD203B41FA5}">
                      <a16:colId xmlns:a16="http://schemas.microsoft.com/office/drawing/2014/main" val="750045708"/>
                    </a:ext>
                  </a:extLst>
                </a:gridCol>
              </a:tblGrid>
              <a:tr h="964615">
                <a:tc>
                  <a:txBody>
                    <a:bodyPr/>
                    <a:lstStyle/>
                    <a:p>
                      <a:pPr algn="ctr"/>
                      <a:endParaRPr lang="en-US" sz="3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solidFill>
                            <a:srgbClr val="FF0000"/>
                          </a:solidFill>
                        </a:rPr>
                        <a:t>A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solidFill>
                            <a:srgbClr val="FF0000"/>
                          </a:solidFill>
                        </a:rPr>
                        <a:t>B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solidFill>
                            <a:srgbClr val="FF0000"/>
                          </a:solidFill>
                        </a:rPr>
                        <a:t>C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solidFill>
                            <a:schemeClr val="bg1"/>
                          </a:solidFill>
                        </a:rPr>
                        <a:t>D</a:t>
                      </a: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8584312"/>
                  </a:ext>
                </a:extLst>
              </a:tr>
            </a:tbl>
          </a:graphicData>
        </a:graphic>
      </p:graphicFrame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4713BBE4-DC1C-8BE0-BA68-D885720552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261780"/>
              </p:ext>
            </p:extLst>
          </p:nvPr>
        </p:nvGraphicFramePr>
        <p:xfrm>
          <a:off x="950384" y="7154247"/>
          <a:ext cx="16510308" cy="9646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5859">
                  <a:extLst>
                    <a:ext uri="{9D8B030D-6E8A-4147-A177-3AD203B41FA5}">
                      <a16:colId xmlns:a16="http://schemas.microsoft.com/office/drawing/2014/main" val="267217555"/>
                    </a:ext>
                  </a:extLst>
                </a:gridCol>
                <a:gridCol w="1375859">
                  <a:extLst>
                    <a:ext uri="{9D8B030D-6E8A-4147-A177-3AD203B41FA5}">
                      <a16:colId xmlns:a16="http://schemas.microsoft.com/office/drawing/2014/main" val="4014283157"/>
                    </a:ext>
                  </a:extLst>
                </a:gridCol>
                <a:gridCol w="1375859">
                  <a:extLst>
                    <a:ext uri="{9D8B030D-6E8A-4147-A177-3AD203B41FA5}">
                      <a16:colId xmlns:a16="http://schemas.microsoft.com/office/drawing/2014/main" val="1469001941"/>
                    </a:ext>
                  </a:extLst>
                </a:gridCol>
                <a:gridCol w="1375859">
                  <a:extLst>
                    <a:ext uri="{9D8B030D-6E8A-4147-A177-3AD203B41FA5}">
                      <a16:colId xmlns:a16="http://schemas.microsoft.com/office/drawing/2014/main" val="1187914214"/>
                    </a:ext>
                  </a:extLst>
                </a:gridCol>
                <a:gridCol w="1375859">
                  <a:extLst>
                    <a:ext uri="{9D8B030D-6E8A-4147-A177-3AD203B41FA5}">
                      <a16:colId xmlns:a16="http://schemas.microsoft.com/office/drawing/2014/main" val="2228552479"/>
                    </a:ext>
                  </a:extLst>
                </a:gridCol>
                <a:gridCol w="1375859">
                  <a:extLst>
                    <a:ext uri="{9D8B030D-6E8A-4147-A177-3AD203B41FA5}">
                      <a16:colId xmlns:a16="http://schemas.microsoft.com/office/drawing/2014/main" val="1875520607"/>
                    </a:ext>
                  </a:extLst>
                </a:gridCol>
                <a:gridCol w="1375859">
                  <a:extLst>
                    <a:ext uri="{9D8B030D-6E8A-4147-A177-3AD203B41FA5}">
                      <a16:colId xmlns:a16="http://schemas.microsoft.com/office/drawing/2014/main" val="1192727202"/>
                    </a:ext>
                  </a:extLst>
                </a:gridCol>
                <a:gridCol w="1375859">
                  <a:extLst>
                    <a:ext uri="{9D8B030D-6E8A-4147-A177-3AD203B41FA5}">
                      <a16:colId xmlns:a16="http://schemas.microsoft.com/office/drawing/2014/main" val="2049276319"/>
                    </a:ext>
                  </a:extLst>
                </a:gridCol>
                <a:gridCol w="1375859">
                  <a:extLst>
                    <a:ext uri="{9D8B030D-6E8A-4147-A177-3AD203B41FA5}">
                      <a16:colId xmlns:a16="http://schemas.microsoft.com/office/drawing/2014/main" val="2792814813"/>
                    </a:ext>
                  </a:extLst>
                </a:gridCol>
                <a:gridCol w="1375859">
                  <a:extLst>
                    <a:ext uri="{9D8B030D-6E8A-4147-A177-3AD203B41FA5}">
                      <a16:colId xmlns:a16="http://schemas.microsoft.com/office/drawing/2014/main" val="508613840"/>
                    </a:ext>
                  </a:extLst>
                </a:gridCol>
                <a:gridCol w="1375859">
                  <a:extLst>
                    <a:ext uri="{9D8B030D-6E8A-4147-A177-3AD203B41FA5}">
                      <a16:colId xmlns:a16="http://schemas.microsoft.com/office/drawing/2014/main" val="2643148213"/>
                    </a:ext>
                  </a:extLst>
                </a:gridCol>
                <a:gridCol w="1375859">
                  <a:extLst>
                    <a:ext uri="{9D8B030D-6E8A-4147-A177-3AD203B41FA5}">
                      <a16:colId xmlns:a16="http://schemas.microsoft.com/office/drawing/2014/main" val="750045708"/>
                    </a:ext>
                  </a:extLst>
                </a:gridCol>
              </a:tblGrid>
              <a:tr h="964615">
                <a:tc>
                  <a:txBody>
                    <a:bodyPr/>
                    <a:lstStyle/>
                    <a:p>
                      <a:pPr algn="ctr"/>
                      <a:endParaRPr lang="en-US" sz="3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1" cap="none" spc="0" dirty="0">
                          <a:ln w="22225">
                            <a:solidFill>
                              <a:schemeClr val="accent2"/>
                            </a:solidFill>
                            <a:prstDash val="solid"/>
                          </a:ln>
                          <a:solidFill>
                            <a:schemeClr val="accent2">
                              <a:lumMod val="40000"/>
                              <a:lumOff val="60000"/>
                            </a:schemeClr>
                          </a:solidFill>
                          <a:effectLst/>
                        </a:rPr>
                        <a:t>Z3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1" cap="none" spc="0" dirty="0">
                          <a:ln w="22225">
                            <a:solidFill>
                              <a:schemeClr val="accent2"/>
                            </a:solidFill>
                            <a:prstDash val="solid"/>
                          </a:ln>
                          <a:solidFill>
                            <a:schemeClr val="accent2">
                              <a:lumMod val="40000"/>
                              <a:lumOff val="60000"/>
                            </a:schemeClr>
                          </a:solidFill>
                          <a:effectLst/>
                        </a:rPr>
                        <a:t>Z2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1" cap="none" spc="0" dirty="0">
                          <a:ln w="22225">
                            <a:solidFill>
                              <a:schemeClr val="accent2"/>
                            </a:solidFill>
                            <a:prstDash val="solid"/>
                          </a:ln>
                          <a:solidFill>
                            <a:schemeClr val="accent2">
                              <a:lumMod val="40000"/>
                              <a:lumOff val="60000"/>
                            </a:schemeClr>
                          </a:solidFill>
                          <a:effectLst/>
                        </a:rPr>
                        <a:t>Z1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1" cap="none" spc="0" dirty="0">
                          <a:ln w="22225">
                            <a:solidFill>
                              <a:schemeClr val="accent2"/>
                            </a:solidFill>
                            <a:prstDash val="solid"/>
                          </a:ln>
                          <a:solidFill>
                            <a:schemeClr val="accent2">
                              <a:lumMod val="40000"/>
                              <a:lumOff val="60000"/>
                            </a:schemeClr>
                          </a:solidFill>
                          <a:effectLst/>
                        </a:rPr>
                        <a:t>Z0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solidFill>
                            <a:schemeClr val="bg1"/>
                          </a:solidFill>
                        </a:rPr>
                        <a:t>D</a:t>
                      </a: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8584312"/>
                  </a:ext>
                </a:extLst>
              </a:tr>
            </a:tbl>
          </a:graphicData>
        </a:graphic>
      </p:graphicFrame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6B4772DF-95B4-4D97-A23E-0FA6A59E04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5335615"/>
              </p:ext>
            </p:extLst>
          </p:nvPr>
        </p:nvGraphicFramePr>
        <p:xfrm>
          <a:off x="957792" y="7887474"/>
          <a:ext cx="16510308" cy="9646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5859">
                  <a:extLst>
                    <a:ext uri="{9D8B030D-6E8A-4147-A177-3AD203B41FA5}">
                      <a16:colId xmlns:a16="http://schemas.microsoft.com/office/drawing/2014/main" val="267217555"/>
                    </a:ext>
                  </a:extLst>
                </a:gridCol>
                <a:gridCol w="1375859">
                  <a:extLst>
                    <a:ext uri="{9D8B030D-6E8A-4147-A177-3AD203B41FA5}">
                      <a16:colId xmlns:a16="http://schemas.microsoft.com/office/drawing/2014/main" val="4014283157"/>
                    </a:ext>
                  </a:extLst>
                </a:gridCol>
                <a:gridCol w="1375859">
                  <a:extLst>
                    <a:ext uri="{9D8B030D-6E8A-4147-A177-3AD203B41FA5}">
                      <a16:colId xmlns:a16="http://schemas.microsoft.com/office/drawing/2014/main" val="1469001941"/>
                    </a:ext>
                  </a:extLst>
                </a:gridCol>
                <a:gridCol w="1375859">
                  <a:extLst>
                    <a:ext uri="{9D8B030D-6E8A-4147-A177-3AD203B41FA5}">
                      <a16:colId xmlns:a16="http://schemas.microsoft.com/office/drawing/2014/main" val="1187914214"/>
                    </a:ext>
                  </a:extLst>
                </a:gridCol>
                <a:gridCol w="1375859">
                  <a:extLst>
                    <a:ext uri="{9D8B030D-6E8A-4147-A177-3AD203B41FA5}">
                      <a16:colId xmlns:a16="http://schemas.microsoft.com/office/drawing/2014/main" val="2228552479"/>
                    </a:ext>
                  </a:extLst>
                </a:gridCol>
                <a:gridCol w="1375859">
                  <a:extLst>
                    <a:ext uri="{9D8B030D-6E8A-4147-A177-3AD203B41FA5}">
                      <a16:colId xmlns:a16="http://schemas.microsoft.com/office/drawing/2014/main" val="1875520607"/>
                    </a:ext>
                  </a:extLst>
                </a:gridCol>
                <a:gridCol w="1375859">
                  <a:extLst>
                    <a:ext uri="{9D8B030D-6E8A-4147-A177-3AD203B41FA5}">
                      <a16:colId xmlns:a16="http://schemas.microsoft.com/office/drawing/2014/main" val="1192727202"/>
                    </a:ext>
                  </a:extLst>
                </a:gridCol>
                <a:gridCol w="1375859">
                  <a:extLst>
                    <a:ext uri="{9D8B030D-6E8A-4147-A177-3AD203B41FA5}">
                      <a16:colId xmlns:a16="http://schemas.microsoft.com/office/drawing/2014/main" val="2049276319"/>
                    </a:ext>
                  </a:extLst>
                </a:gridCol>
                <a:gridCol w="1375859">
                  <a:extLst>
                    <a:ext uri="{9D8B030D-6E8A-4147-A177-3AD203B41FA5}">
                      <a16:colId xmlns:a16="http://schemas.microsoft.com/office/drawing/2014/main" val="2792814813"/>
                    </a:ext>
                  </a:extLst>
                </a:gridCol>
                <a:gridCol w="1375859">
                  <a:extLst>
                    <a:ext uri="{9D8B030D-6E8A-4147-A177-3AD203B41FA5}">
                      <a16:colId xmlns:a16="http://schemas.microsoft.com/office/drawing/2014/main" val="508613840"/>
                    </a:ext>
                  </a:extLst>
                </a:gridCol>
                <a:gridCol w="1375859">
                  <a:extLst>
                    <a:ext uri="{9D8B030D-6E8A-4147-A177-3AD203B41FA5}">
                      <a16:colId xmlns:a16="http://schemas.microsoft.com/office/drawing/2014/main" val="2643148213"/>
                    </a:ext>
                  </a:extLst>
                </a:gridCol>
                <a:gridCol w="1375859">
                  <a:extLst>
                    <a:ext uri="{9D8B030D-6E8A-4147-A177-3AD203B41FA5}">
                      <a16:colId xmlns:a16="http://schemas.microsoft.com/office/drawing/2014/main" val="750045708"/>
                    </a:ext>
                  </a:extLst>
                </a:gridCol>
              </a:tblGrid>
              <a:tr h="964615">
                <a:tc>
                  <a:txBody>
                    <a:bodyPr/>
                    <a:lstStyle/>
                    <a:p>
                      <a:pPr algn="ctr"/>
                      <a:endParaRPr lang="en-US" sz="3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solidFill>
                            <a:schemeClr val="bg1"/>
                          </a:solidFill>
                        </a:rPr>
                        <a:t>Z3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solidFill>
                            <a:schemeClr val="bg1"/>
                          </a:solidFill>
                        </a:rPr>
                        <a:t>Z2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solidFill>
                            <a:schemeClr val="bg1"/>
                          </a:solidFill>
                        </a:rPr>
                        <a:t>Z1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solidFill>
                            <a:schemeClr val="bg1"/>
                          </a:solidFill>
                        </a:rPr>
                        <a:t>Z0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solidFill>
                            <a:schemeClr val="bg1"/>
                          </a:solidFill>
                        </a:rPr>
                        <a:t>D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8584312"/>
                  </a:ext>
                </a:extLst>
              </a:tr>
            </a:tbl>
          </a:graphicData>
        </a:graphic>
      </p:graphicFrame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DB73D5C2-8286-062C-F385-BF2C71487D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761338"/>
              </p:ext>
            </p:extLst>
          </p:nvPr>
        </p:nvGraphicFramePr>
        <p:xfrm>
          <a:off x="964274" y="8459161"/>
          <a:ext cx="16510308" cy="9646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5859">
                  <a:extLst>
                    <a:ext uri="{9D8B030D-6E8A-4147-A177-3AD203B41FA5}">
                      <a16:colId xmlns:a16="http://schemas.microsoft.com/office/drawing/2014/main" val="267217555"/>
                    </a:ext>
                  </a:extLst>
                </a:gridCol>
                <a:gridCol w="1375859">
                  <a:extLst>
                    <a:ext uri="{9D8B030D-6E8A-4147-A177-3AD203B41FA5}">
                      <a16:colId xmlns:a16="http://schemas.microsoft.com/office/drawing/2014/main" val="4014283157"/>
                    </a:ext>
                  </a:extLst>
                </a:gridCol>
                <a:gridCol w="1375859">
                  <a:extLst>
                    <a:ext uri="{9D8B030D-6E8A-4147-A177-3AD203B41FA5}">
                      <a16:colId xmlns:a16="http://schemas.microsoft.com/office/drawing/2014/main" val="1469001941"/>
                    </a:ext>
                  </a:extLst>
                </a:gridCol>
                <a:gridCol w="1375859">
                  <a:extLst>
                    <a:ext uri="{9D8B030D-6E8A-4147-A177-3AD203B41FA5}">
                      <a16:colId xmlns:a16="http://schemas.microsoft.com/office/drawing/2014/main" val="1187914214"/>
                    </a:ext>
                  </a:extLst>
                </a:gridCol>
                <a:gridCol w="1375859">
                  <a:extLst>
                    <a:ext uri="{9D8B030D-6E8A-4147-A177-3AD203B41FA5}">
                      <a16:colId xmlns:a16="http://schemas.microsoft.com/office/drawing/2014/main" val="2228552479"/>
                    </a:ext>
                  </a:extLst>
                </a:gridCol>
                <a:gridCol w="1375859">
                  <a:extLst>
                    <a:ext uri="{9D8B030D-6E8A-4147-A177-3AD203B41FA5}">
                      <a16:colId xmlns:a16="http://schemas.microsoft.com/office/drawing/2014/main" val="1875520607"/>
                    </a:ext>
                  </a:extLst>
                </a:gridCol>
                <a:gridCol w="1375859">
                  <a:extLst>
                    <a:ext uri="{9D8B030D-6E8A-4147-A177-3AD203B41FA5}">
                      <a16:colId xmlns:a16="http://schemas.microsoft.com/office/drawing/2014/main" val="1192727202"/>
                    </a:ext>
                  </a:extLst>
                </a:gridCol>
                <a:gridCol w="1375859">
                  <a:extLst>
                    <a:ext uri="{9D8B030D-6E8A-4147-A177-3AD203B41FA5}">
                      <a16:colId xmlns:a16="http://schemas.microsoft.com/office/drawing/2014/main" val="2049276319"/>
                    </a:ext>
                  </a:extLst>
                </a:gridCol>
                <a:gridCol w="1375859">
                  <a:extLst>
                    <a:ext uri="{9D8B030D-6E8A-4147-A177-3AD203B41FA5}">
                      <a16:colId xmlns:a16="http://schemas.microsoft.com/office/drawing/2014/main" val="2792814813"/>
                    </a:ext>
                  </a:extLst>
                </a:gridCol>
                <a:gridCol w="1375859">
                  <a:extLst>
                    <a:ext uri="{9D8B030D-6E8A-4147-A177-3AD203B41FA5}">
                      <a16:colId xmlns:a16="http://schemas.microsoft.com/office/drawing/2014/main" val="508613840"/>
                    </a:ext>
                  </a:extLst>
                </a:gridCol>
                <a:gridCol w="1375859">
                  <a:extLst>
                    <a:ext uri="{9D8B030D-6E8A-4147-A177-3AD203B41FA5}">
                      <a16:colId xmlns:a16="http://schemas.microsoft.com/office/drawing/2014/main" val="2643148213"/>
                    </a:ext>
                  </a:extLst>
                </a:gridCol>
                <a:gridCol w="1375859">
                  <a:extLst>
                    <a:ext uri="{9D8B030D-6E8A-4147-A177-3AD203B41FA5}">
                      <a16:colId xmlns:a16="http://schemas.microsoft.com/office/drawing/2014/main" val="750045708"/>
                    </a:ext>
                  </a:extLst>
                </a:gridCol>
              </a:tblGrid>
              <a:tr h="964615"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solidFill>
                            <a:schemeClr val="bg1"/>
                          </a:solidFill>
                        </a:rPr>
                        <a:t>T3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solidFill>
                            <a:schemeClr val="bg1"/>
                          </a:solidFill>
                        </a:rPr>
                        <a:t>T2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solidFill>
                            <a:schemeClr val="bg1"/>
                          </a:solidFill>
                        </a:rPr>
                        <a:t>T1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solidFill>
                            <a:schemeClr val="bg1"/>
                          </a:solidFill>
                        </a:rPr>
                        <a:t>T0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solidFill>
                            <a:schemeClr val="bg1"/>
                          </a:solidFill>
                        </a:rPr>
                        <a:t>O3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solidFill>
                            <a:schemeClr val="bg1"/>
                          </a:solidFill>
                        </a:rPr>
                        <a:t>O2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solidFill>
                            <a:schemeClr val="bg1"/>
                          </a:solidFill>
                        </a:rPr>
                        <a:t>O1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solidFill>
                            <a:schemeClr val="bg1"/>
                          </a:solidFill>
                        </a:rPr>
                        <a:t>O0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8584312"/>
                  </a:ext>
                </a:extLst>
              </a:tr>
            </a:tbl>
          </a:graphicData>
        </a:graphic>
      </p:graphicFrame>
      <p:sp>
        <p:nvSpPr>
          <p:cNvPr id="25" name="TextBox 14">
            <a:extLst>
              <a:ext uri="{FF2B5EF4-FFF2-40B4-BE49-F238E27FC236}">
                <a16:creationId xmlns:a16="http://schemas.microsoft.com/office/drawing/2014/main" id="{591E88FA-3E17-538D-8A5B-FF5A637F8949}"/>
              </a:ext>
            </a:extLst>
          </p:cNvPr>
          <p:cNvSpPr txBox="1"/>
          <p:nvPr/>
        </p:nvSpPr>
        <p:spPr>
          <a:xfrm>
            <a:off x="4494794" y="360976"/>
            <a:ext cx="8171339" cy="14375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5400" b="1" dirty="0">
                <a:solidFill>
                  <a:schemeClr val="accent1"/>
                </a:solidFill>
                <a:latin typeface="HK Grotesk Bold"/>
                <a:ea typeface="HK Grotesk Bold"/>
                <a:cs typeface="Times New Roman" panose="02020603050405020304" pitchFamily="18" charset="0"/>
                <a:sym typeface="HK Grotesk Bold"/>
              </a:rPr>
              <a:t>4B Double Dabble</a:t>
            </a:r>
            <a:endParaRPr lang="en-US" sz="5400" b="1" dirty="0">
              <a:solidFill>
                <a:schemeClr val="accent1"/>
              </a:solidFill>
              <a:latin typeface="Times New Roman" panose="02020603050405020304" pitchFamily="18" charset="0"/>
              <a:ea typeface="HK Grotesk Bold"/>
              <a:cs typeface="Times New Roman" panose="02020603050405020304" pitchFamily="18" charset="0"/>
              <a:sym typeface="HK Grotesk Bold"/>
            </a:endParaRPr>
          </a:p>
        </p:txBody>
      </p:sp>
      <p:sp>
        <p:nvSpPr>
          <p:cNvPr id="29" name="Arrow: Left 28">
            <a:extLst>
              <a:ext uri="{FF2B5EF4-FFF2-40B4-BE49-F238E27FC236}">
                <a16:creationId xmlns:a16="http://schemas.microsoft.com/office/drawing/2014/main" id="{3893F0D7-B60A-72B1-9DF7-0ABF8757C22B}"/>
              </a:ext>
            </a:extLst>
          </p:cNvPr>
          <p:cNvSpPr/>
          <p:nvPr/>
        </p:nvSpPr>
        <p:spPr>
          <a:xfrm>
            <a:off x="10591800" y="3632200"/>
            <a:ext cx="1329267" cy="546685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Arrow: Left 29">
            <a:extLst>
              <a:ext uri="{FF2B5EF4-FFF2-40B4-BE49-F238E27FC236}">
                <a16:creationId xmlns:a16="http://schemas.microsoft.com/office/drawing/2014/main" id="{AC2FE6CA-98DE-1B91-593C-0CA6A08EB71F}"/>
              </a:ext>
            </a:extLst>
          </p:cNvPr>
          <p:cNvSpPr/>
          <p:nvPr/>
        </p:nvSpPr>
        <p:spPr>
          <a:xfrm>
            <a:off x="9262533" y="4562622"/>
            <a:ext cx="1329267" cy="546685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Arrow: Left 30">
            <a:extLst>
              <a:ext uri="{FF2B5EF4-FFF2-40B4-BE49-F238E27FC236}">
                <a16:creationId xmlns:a16="http://schemas.microsoft.com/office/drawing/2014/main" id="{7B88BB3C-011A-8502-DD18-92E94B926691}"/>
              </a:ext>
            </a:extLst>
          </p:cNvPr>
          <p:cNvSpPr/>
          <p:nvPr/>
        </p:nvSpPr>
        <p:spPr>
          <a:xfrm>
            <a:off x="7876271" y="5537003"/>
            <a:ext cx="1329267" cy="546685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Arrow: Left 31">
            <a:extLst>
              <a:ext uri="{FF2B5EF4-FFF2-40B4-BE49-F238E27FC236}">
                <a16:creationId xmlns:a16="http://schemas.microsoft.com/office/drawing/2014/main" id="{FF8D2D99-1F13-211F-E086-87D557236BDE}"/>
              </a:ext>
            </a:extLst>
          </p:cNvPr>
          <p:cNvSpPr/>
          <p:nvPr/>
        </p:nvSpPr>
        <p:spPr>
          <a:xfrm>
            <a:off x="5172979" y="7214931"/>
            <a:ext cx="1329267" cy="546685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Multiplication Sign 67">
            <a:extLst>
              <a:ext uri="{FF2B5EF4-FFF2-40B4-BE49-F238E27FC236}">
                <a16:creationId xmlns:a16="http://schemas.microsoft.com/office/drawing/2014/main" id="{90CCB341-F9DD-5A1C-D19F-56414078AD43}"/>
              </a:ext>
            </a:extLst>
          </p:cNvPr>
          <p:cNvSpPr/>
          <p:nvPr/>
        </p:nvSpPr>
        <p:spPr>
          <a:xfrm>
            <a:off x="12113683" y="7826575"/>
            <a:ext cx="1104900" cy="672543"/>
          </a:xfrm>
          <a:prstGeom prst="mathMultiply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Left 11">
            <a:extLst>
              <a:ext uri="{FF2B5EF4-FFF2-40B4-BE49-F238E27FC236}">
                <a16:creationId xmlns:a16="http://schemas.microsoft.com/office/drawing/2014/main" id="{006656DA-C377-7C9A-61EB-5ADE1B565169}"/>
              </a:ext>
            </a:extLst>
          </p:cNvPr>
          <p:cNvSpPr/>
          <p:nvPr/>
        </p:nvSpPr>
        <p:spPr>
          <a:xfrm>
            <a:off x="6502246" y="6430603"/>
            <a:ext cx="1329267" cy="546685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84785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2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2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2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2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2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2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2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  <p:bldP spid="31" grpId="0" animBg="1"/>
      <p:bldP spid="32" grpId="0" animBg="1"/>
      <p:bldP spid="68" grpId="0" animBg="1"/>
      <p:bldP spid="12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AE8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1985A9C-C13F-21B5-C686-D1FF863532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89F78D1F-1A2D-3A49-E1CE-1D9CD082FC0C}"/>
              </a:ext>
            </a:extLst>
          </p:cNvPr>
          <p:cNvSpPr/>
          <p:nvPr/>
        </p:nvSpPr>
        <p:spPr>
          <a:xfrm>
            <a:off x="0" y="-9525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77D1CFC9-7E26-6C88-C756-7A8E4EFA5269}"/>
              </a:ext>
            </a:extLst>
          </p:cNvPr>
          <p:cNvSpPr/>
          <p:nvPr/>
        </p:nvSpPr>
        <p:spPr>
          <a:xfrm>
            <a:off x="0" y="51435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6BD31346-C96C-7414-4CFE-3AB5CA7D3FA7}"/>
              </a:ext>
            </a:extLst>
          </p:cNvPr>
          <p:cNvSpPr/>
          <p:nvPr/>
        </p:nvSpPr>
        <p:spPr>
          <a:xfrm>
            <a:off x="6096000" y="-9525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C2E98C97-11AA-3004-D06E-B2FE091E49F6}"/>
              </a:ext>
            </a:extLst>
          </p:cNvPr>
          <p:cNvSpPr/>
          <p:nvPr/>
        </p:nvSpPr>
        <p:spPr>
          <a:xfrm>
            <a:off x="6096000" y="51435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2876B915-12DA-6914-84FE-B0767CBE5B9D}"/>
              </a:ext>
            </a:extLst>
          </p:cNvPr>
          <p:cNvSpPr/>
          <p:nvPr/>
        </p:nvSpPr>
        <p:spPr>
          <a:xfrm>
            <a:off x="12192000" y="-9525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554696D8-696F-6E60-7033-AA1F0F39A80B}"/>
              </a:ext>
            </a:extLst>
          </p:cNvPr>
          <p:cNvSpPr/>
          <p:nvPr/>
        </p:nvSpPr>
        <p:spPr>
          <a:xfrm>
            <a:off x="12192000" y="51435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8" name="Group 8">
            <a:extLst>
              <a:ext uri="{FF2B5EF4-FFF2-40B4-BE49-F238E27FC236}">
                <a16:creationId xmlns:a16="http://schemas.microsoft.com/office/drawing/2014/main" id="{FB3E272A-26A9-E58D-700D-084F435B5989}"/>
              </a:ext>
            </a:extLst>
          </p:cNvPr>
          <p:cNvGrpSpPr/>
          <p:nvPr/>
        </p:nvGrpSpPr>
        <p:grpSpPr>
          <a:xfrm>
            <a:off x="741149" y="1224385"/>
            <a:ext cx="16327650" cy="8582059"/>
            <a:chOff x="0" y="0"/>
            <a:chExt cx="3987829" cy="2021998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813F28DB-8932-1049-1A0B-443D4E819500}"/>
                </a:ext>
              </a:extLst>
            </p:cNvPr>
            <p:cNvSpPr/>
            <p:nvPr/>
          </p:nvSpPr>
          <p:spPr>
            <a:xfrm>
              <a:off x="0" y="0"/>
              <a:ext cx="3987829" cy="2021998"/>
            </a:xfrm>
            <a:custGeom>
              <a:avLst/>
              <a:gdLst/>
              <a:ahLst/>
              <a:cxnLst/>
              <a:rect l="l" t="t" r="r" b="b"/>
              <a:pathLst>
                <a:path w="3987829" h="2021998">
                  <a:moveTo>
                    <a:pt x="10226" y="0"/>
                  </a:moveTo>
                  <a:lnTo>
                    <a:pt x="3977603" y="0"/>
                  </a:lnTo>
                  <a:cubicBezTo>
                    <a:pt x="3980316" y="0"/>
                    <a:pt x="3982917" y="1077"/>
                    <a:pt x="3984834" y="2995"/>
                  </a:cubicBezTo>
                  <a:cubicBezTo>
                    <a:pt x="3986752" y="4913"/>
                    <a:pt x="3987829" y="7514"/>
                    <a:pt x="3987829" y="10226"/>
                  </a:cubicBezTo>
                  <a:lnTo>
                    <a:pt x="3987829" y="2011772"/>
                  </a:lnTo>
                  <a:cubicBezTo>
                    <a:pt x="3987829" y="2017419"/>
                    <a:pt x="3983251" y="2021998"/>
                    <a:pt x="3977603" y="2021998"/>
                  </a:cubicBezTo>
                  <a:lnTo>
                    <a:pt x="10226" y="2021998"/>
                  </a:lnTo>
                  <a:cubicBezTo>
                    <a:pt x="7514" y="2021998"/>
                    <a:pt x="4913" y="2020920"/>
                    <a:pt x="2995" y="2019003"/>
                  </a:cubicBezTo>
                  <a:cubicBezTo>
                    <a:pt x="1077" y="2017085"/>
                    <a:pt x="0" y="2014484"/>
                    <a:pt x="0" y="2011772"/>
                  </a:cubicBezTo>
                  <a:lnTo>
                    <a:pt x="0" y="10226"/>
                  </a:lnTo>
                  <a:cubicBezTo>
                    <a:pt x="0" y="7514"/>
                    <a:pt x="1077" y="4913"/>
                    <a:pt x="2995" y="2995"/>
                  </a:cubicBezTo>
                  <a:cubicBezTo>
                    <a:pt x="4913" y="1077"/>
                    <a:pt x="7514" y="0"/>
                    <a:pt x="10226" y="0"/>
                  </a:cubicBezTo>
                  <a:close/>
                </a:path>
              </a:pathLst>
            </a:custGeom>
            <a:solidFill>
              <a:srgbClr val="050A30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D0CFE252-534E-74F8-820C-5DC1B21231E0}"/>
                </a:ext>
              </a:extLst>
            </p:cNvPr>
            <p:cNvSpPr txBox="1"/>
            <p:nvPr/>
          </p:nvSpPr>
          <p:spPr>
            <a:xfrm>
              <a:off x="0" y="-38100"/>
              <a:ext cx="3987829" cy="20600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D5CD6C35-55C5-5079-FB39-7D1EAB1AB2E0}"/>
              </a:ext>
            </a:extLst>
          </p:cNvPr>
          <p:cNvGrpSpPr/>
          <p:nvPr/>
        </p:nvGrpSpPr>
        <p:grpSpPr>
          <a:xfrm>
            <a:off x="914400" y="647700"/>
            <a:ext cx="16632451" cy="8839200"/>
            <a:chOff x="-8028" y="-38100"/>
            <a:chExt cx="4209666" cy="2133959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3C110F70-B16D-062B-214B-9527634FB241}"/>
                </a:ext>
              </a:extLst>
            </p:cNvPr>
            <p:cNvSpPr/>
            <p:nvPr/>
          </p:nvSpPr>
          <p:spPr>
            <a:xfrm>
              <a:off x="-8028" y="0"/>
              <a:ext cx="4201638" cy="2095859"/>
            </a:xfrm>
            <a:custGeom>
              <a:avLst/>
              <a:gdLst/>
              <a:ahLst/>
              <a:cxnLst/>
              <a:rect l="l" t="t" r="r" b="b"/>
              <a:pathLst>
                <a:path w="4201638" h="2095859">
                  <a:moveTo>
                    <a:pt x="9706" y="0"/>
                  </a:moveTo>
                  <a:lnTo>
                    <a:pt x="4191932" y="0"/>
                  </a:lnTo>
                  <a:cubicBezTo>
                    <a:pt x="4197293" y="0"/>
                    <a:pt x="4201638" y="4345"/>
                    <a:pt x="4201638" y="9706"/>
                  </a:cubicBezTo>
                  <a:lnTo>
                    <a:pt x="4201638" y="2086153"/>
                  </a:lnTo>
                  <a:cubicBezTo>
                    <a:pt x="4201638" y="2088728"/>
                    <a:pt x="4200616" y="2091196"/>
                    <a:pt x="4198795" y="2093016"/>
                  </a:cubicBezTo>
                  <a:cubicBezTo>
                    <a:pt x="4196975" y="2094837"/>
                    <a:pt x="4194506" y="2095859"/>
                    <a:pt x="4191932" y="2095859"/>
                  </a:cubicBezTo>
                  <a:lnTo>
                    <a:pt x="9706" y="2095859"/>
                  </a:lnTo>
                  <a:cubicBezTo>
                    <a:pt x="7132" y="2095859"/>
                    <a:pt x="4663" y="2094837"/>
                    <a:pt x="2843" y="2093016"/>
                  </a:cubicBezTo>
                  <a:cubicBezTo>
                    <a:pt x="1023" y="2091196"/>
                    <a:pt x="0" y="2088728"/>
                    <a:pt x="0" y="2086153"/>
                  </a:cubicBezTo>
                  <a:lnTo>
                    <a:pt x="0" y="9706"/>
                  </a:lnTo>
                  <a:cubicBezTo>
                    <a:pt x="0" y="7132"/>
                    <a:pt x="1023" y="4663"/>
                    <a:pt x="2843" y="2843"/>
                  </a:cubicBezTo>
                  <a:cubicBezTo>
                    <a:pt x="4663" y="1023"/>
                    <a:pt x="7132" y="0"/>
                    <a:pt x="9706" y="0"/>
                  </a:cubicBezTo>
                  <a:close/>
                </a:path>
              </a:pathLst>
            </a:custGeom>
            <a:solidFill>
              <a:srgbClr val="F4F6FC"/>
            </a:solidFill>
            <a:ln w="38100" cap="sq">
              <a:solidFill>
                <a:srgbClr val="050A3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751C1FD0-E5E1-3546-FBA7-CAFCEB8421F2}"/>
                </a:ext>
              </a:extLst>
            </p:cNvPr>
            <p:cNvSpPr txBox="1"/>
            <p:nvPr/>
          </p:nvSpPr>
          <p:spPr>
            <a:xfrm>
              <a:off x="0" y="-38100"/>
              <a:ext cx="4201638" cy="21339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50" name="Picture 49">
            <a:extLst>
              <a:ext uri="{FF2B5EF4-FFF2-40B4-BE49-F238E27FC236}">
                <a16:creationId xmlns:a16="http://schemas.microsoft.com/office/drawing/2014/main" id="{A210251A-9C52-CD7C-189B-FB49081560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53758" y="1192667"/>
            <a:ext cx="6154536" cy="8000896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53719F1D-3D2D-98C1-A062-45544F41E4A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58470" y="1792537"/>
            <a:ext cx="6630259" cy="3729521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BDBA9357-5C4D-70C8-B4B5-08BE42A115E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35977" y="5522058"/>
            <a:ext cx="6666101" cy="3749682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D67A657A-0B94-94F6-215D-21504870E1B6}"/>
              </a:ext>
            </a:extLst>
          </p:cNvPr>
          <p:cNvSpPr txBox="1"/>
          <p:nvPr/>
        </p:nvSpPr>
        <p:spPr>
          <a:xfrm>
            <a:off x="2044540" y="1152721"/>
            <a:ext cx="68311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>
                <a:latin typeface="Times New Roman" panose="02020603050405020304" pitchFamily="18" charset="0"/>
                <a:cs typeface="Times New Roman" panose="02020603050405020304" pitchFamily="18" charset="0"/>
              </a:rPr>
              <a:t>Multiplication table of Fourteen</a:t>
            </a:r>
          </a:p>
        </p:txBody>
      </p:sp>
    </p:spTree>
    <p:extLst>
      <p:ext uri="{BB962C8B-B14F-4D97-AF65-F5344CB8AC3E}">
        <p14:creationId xmlns:p14="http://schemas.microsoft.com/office/powerpoint/2010/main" val="427294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AE8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8433F52-26B9-3091-4C7D-68D450B046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61F70711-4296-80CF-6A8E-419E4C9B0864}"/>
              </a:ext>
            </a:extLst>
          </p:cNvPr>
          <p:cNvSpPr/>
          <p:nvPr/>
        </p:nvSpPr>
        <p:spPr>
          <a:xfrm>
            <a:off x="0" y="-9525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971690DB-102B-F249-4330-33AF90DFACF4}"/>
              </a:ext>
            </a:extLst>
          </p:cNvPr>
          <p:cNvSpPr/>
          <p:nvPr/>
        </p:nvSpPr>
        <p:spPr>
          <a:xfrm>
            <a:off x="0" y="51435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6F38F195-AC21-9220-56B6-6A72A70C723A}"/>
              </a:ext>
            </a:extLst>
          </p:cNvPr>
          <p:cNvSpPr/>
          <p:nvPr/>
        </p:nvSpPr>
        <p:spPr>
          <a:xfrm>
            <a:off x="6096000" y="-9525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46ADDB22-7C8D-3600-EB82-9E46D20C4575}"/>
              </a:ext>
            </a:extLst>
          </p:cNvPr>
          <p:cNvSpPr/>
          <p:nvPr/>
        </p:nvSpPr>
        <p:spPr>
          <a:xfrm>
            <a:off x="6096000" y="51435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2EB0A941-C16F-AA00-92C2-3902196D6B06}"/>
              </a:ext>
            </a:extLst>
          </p:cNvPr>
          <p:cNvSpPr/>
          <p:nvPr/>
        </p:nvSpPr>
        <p:spPr>
          <a:xfrm>
            <a:off x="12192000" y="-9525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11CBF2D4-A703-8C53-AEBA-179A7D07715C}"/>
              </a:ext>
            </a:extLst>
          </p:cNvPr>
          <p:cNvSpPr/>
          <p:nvPr/>
        </p:nvSpPr>
        <p:spPr>
          <a:xfrm>
            <a:off x="12192000" y="51435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8" name="Group 8">
            <a:extLst>
              <a:ext uri="{FF2B5EF4-FFF2-40B4-BE49-F238E27FC236}">
                <a16:creationId xmlns:a16="http://schemas.microsoft.com/office/drawing/2014/main" id="{8213A37D-57AC-0B65-FDE3-4987EF007E07}"/>
              </a:ext>
            </a:extLst>
          </p:cNvPr>
          <p:cNvGrpSpPr/>
          <p:nvPr/>
        </p:nvGrpSpPr>
        <p:grpSpPr>
          <a:xfrm>
            <a:off x="741149" y="1224385"/>
            <a:ext cx="16327650" cy="8582059"/>
            <a:chOff x="0" y="0"/>
            <a:chExt cx="3987829" cy="2021998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86369A43-CD7B-78E0-43AD-4582759A4640}"/>
                </a:ext>
              </a:extLst>
            </p:cNvPr>
            <p:cNvSpPr/>
            <p:nvPr/>
          </p:nvSpPr>
          <p:spPr>
            <a:xfrm>
              <a:off x="0" y="0"/>
              <a:ext cx="3987829" cy="2021998"/>
            </a:xfrm>
            <a:custGeom>
              <a:avLst/>
              <a:gdLst/>
              <a:ahLst/>
              <a:cxnLst/>
              <a:rect l="l" t="t" r="r" b="b"/>
              <a:pathLst>
                <a:path w="3987829" h="2021998">
                  <a:moveTo>
                    <a:pt x="10226" y="0"/>
                  </a:moveTo>
                  <a:lnTo>
                    <a:pt x="3977603" y="0"/>
                  </a:lnTo>
                  <a:cubicBezTo>
                    <a:pt x="3980316" y="0"/>
                    <a:pt x="3982917" y="1077"/>
                    <a:pt x="3984834" y="2995"/>
                  </a:cubicBezTo>
                  <a:cubicBezTo>
                    <a:pt x="3986752" y="4913"/>
                    <a:pt x="3987829" y="7514"/>
                    <a:pt x="3987829" y="10226"/>
                  </a:cubicBezTo>
                  <a:lnTo>
                    <a:pt x="3987829" y="2011772"/>
                  </a:lnTo>
                  <a:cubicBezTo>
                    <a:pt x="3987829" y="2017419"/>
                    <a:pt x="3983251" y="2021998"/>
                    <a:pt x="3977603" y="2021998"/>
                  </a:cubicBezTo>
                  <a:lnTo>
                    <a:pt x="10226" y="2021998"/>
                  </a:lnTo>
                  <a:cubicBezTo>
                    <a:pt x="7514" y="2021998"/>
                    <a:pt x="4913" y="2020920"/>
                    <a:pt x="2995" y="2019003"/>
                  </a:cubicBezTo>
                  <a:cubicBezTo>
                    <a:pt x="1077" y="2017085"/>
                    <a:pt x="0" y="2014484"/>
                    <a:pt x="0" y="2011772"/>
                  </a:cubicBezTo>
                  <a:lnTo>
                    <a:pt x="0" y="10226"/>
                  </a:lnTo>
                  <a:cubicBezTo>
                    <a:pt x="0" y="7514"/>
                    <a:pt x="1077" y="4913"/>
                    <a:pt x="2995" y="2995"/>
                  </a:cubicBezTo>
                  <a:cubicBezTo>
                    <a:pt x="4913" y="1077"/>
                    <a:pt x="7514" y="0"/>
                    <a:pt x="10226" y="0"/>
                  </a:cubicBezTo>
                  <a:close/>
                </a:path>
              </a:pathLst>
            </a:custGeom>
            <a:solidFill>
              <a:srgbClr val="050A30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13B620FA-750C-1D0D-A630-CA394CE0F40B}"/>
                </a:ext>
              </a:extLst>
            </p:cNvPr>
            <p:cNvSpPr txBox="1"/>
            <p:nvPr/>
          </p:nvSpPr>
          <p:spPr>
            <a:xfrm>
              <a:off x="0" y="-38100"/>
              <a:ext cx="3987829" cy="20600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EF228DBC-8E3D-CB65-F1F0-C9DB99E16ADF}"/>
              </a:ext>
            </a:extLst>
          </p:cNvPr>
          <p:cNvGrpSpPr/>
          <p:nvPr/>
        </p:nvGrpSpPr>
        <p:grpSpPr>
          <a:xfrm>
            <a:off x="923544" y="723900"/>
            <a:ext cx="16632451" cy="8839200"/>
            <a:chOff x="-8028" y="-38100"/>
            <a:chExt cx="4209666" cy="2133959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AC9C511B-D0FA-E97D-8B76-2976B044EAC6}"/>
                </a:ext>
              </a:extLst>
            </p:cNvPr>
            <p:cNvSpPr/>
            <p:nvPr/>
          </p:nvSpPr>
          <p:spPr>
            <a:xfrm>
              <a:off x="-8028" y="0"/>
              <a:ext cx="4201638" cy="2095859"/>
            </a:xfrm>
            <a:custGeom>
              <a:avLst/>
              <a:gdLst/>
              <a:ahLst/>
              <a:cxnLst/>
              <a:rect l="l" t="t" r="r" b="b"/>
              <a:pathLst>
                <a:path w="4201638" h="2095859">
                  <a:moveTo>
                    <a:pt x="9706" y="0"/>
                  </a:moveTo>
                  <a:lnTo>
                    <a:pt x="4191932" y="0"/>
                  </a:lnTo>
                  <a:cubicBezTo>
                    <a:pt x="4197293" y="0"/>
                    <a:pt x="4201638" y="4345"/>
                    <a:pt x="4201638" y="9706"/>
                  </a:cubicBezTo>
                  <a:lnTo>
                    <a:pt x="4201638" y="2086153"/>
                  </a:lnTo>
                  <a:cubicBezTo>
                    <a:pt x="4201638" y="2088728"/>
                    <a:pt x="4200616" y="2091196"/>
                    <a:pt x="4198795" y="2093016"/>
                  </a:cubicBezTo>
                  <a:cubicBezTo>
                    <a:pt x="4196975" y="2094837"/>
                    <a:pt x="4194506" y="2095859"/>
                    <a:pt x="4191932" y="2095859"/>
                  </a:cubicBezTo>
                  <a:lnTo>
                    <a:pt x="9706" y="2095859"/>
                  </a:lnTo>
                  <a:cubicBezTo>
                    <a:pt x="7132" y="2095859"/>
                    <a:pt x="4663" y="2094837"/>
                    <a:pt x="2843" y="2093016"/>
                  </a:cubicBezTo>
                  <a:cubicBezTo>
                    <a:pt x="1023" y="2091196"/>
                    <a:pt x="0" y="2088728"/>
                    <a:pt x="0" y="2086153"/>
                  </a:cubicBezTo>
                  <a:lnTo>
                    <a:pt x="0" y="9706"/>
                  </a:lnTo>
                  <a:cubicBezTo>
                    <a:pt x="0" y="7132"/>
                    <a:pt x="1023" y="4663"/>
                    <a:pt x="2843" y="2843"/>
                  </a:cubicBezTo>
                  <a:cubicBezTo>
                    <a:pt x="4663" y="1023"/>
                    <a:pt x="7132" y="0"/>
                    <a:pt x="9706" y="0"/>
                  </a:cubicBezTo>
                  <a:close/>
                </a:path>
              </a:pathLst>
            </a:custGeom>
            <a:solidFill>
              <a:srgbClr val="F4F6FC"/>
            </a:solidFill>
            <a:ln w="38100" cap="sq">
              <a:solidFill>
                <a:srgbClr val="050A3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9F79C88F-7FD0-D5AE-FB03-D986A32E1D96}"/>
                </a:ext>
              </a:extLst>
            </p:cNvPr>
            <p:cNvSpPr txBox="1"/>
            <p:nvPr/>
          </p:nvSpPr>
          <p:spPr>
            <a:xfrm>
              <a:off x="0" y="-38100"/>
              <a:ext cx="4201638" cy="21339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C2D1F39A-69B6-7F52-2105-AB726430BD78}"/>
              </a:ext>
            </a:extLst>
          </p:cNvPr>
          <p:cNvSpPr txBox="1"/>
          <p:nvPr/>
        </p:nvSpPr>
        <p:spPr>
          <a:xfrm>
            <a:off x="5412936" y="849167"/>
            <a:ext cx="8150664" cy="70788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000">
                <a:latin typeface="Times New Roman" panose="02020603050405020304" pitchFamily="18" charset="0"/>
                <a:cs typeface="Times New Roman" panose="02020603050405020304" pitchFamily="18" charset="0"/>
              </a:rPr>
              <a:t>Multiplication table of Fourteen design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1BA7F40-988E-D1C0-F080-4AB91AE81E82}"/>
              </a:ext>
            </a:extLst>
          </p:cNvPr>
          <p:cNvSpPr txBox="1"/>
          <p:nvPr/>
        </p:nvSpPr>
        <p:spPr>
          <a:xfrm>
            <a:off x="12186111" y="5163343"/>
            <a:ext cx="3392817" cy="58477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Decoder (D M14T)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F7796D5-F13A-DDA1-D26F-663BC154AFC2}"/>
              </a:ext>
            </a:extLst>
          </p:cNvPr>
          <p:cNvSpPr txBox="1"/>
          <p:nvPr/>
        </p:nvSpPr>
        <p:spPr>
          <a:xfrm>
            <a:off x="2702802" y="1474962"/>
            <a:ext cx="4383798" cy="58477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Combinational (C M14T)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90BB7D9-6A42-F001-A591-915D37CC0D91}"/>
              </a:ext>
            </a:extLst>
          </p:cNvPr>
          <p:cNvSpPr txBox="1"/>
          <p:nvPr/>
        </p:nvSpPr>
        <p:spPr>
          <a:xfrm>
            <a:off x="2153912" y="5481639"/>
            <a:ext cx="4941155" cy="58477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Multiplexer (M M14T)</a:t>
            </a:r>
          </a:p>
        </p:txBody>
      </p:sp>
      <p:pic>
        <p:nvPicPr>
          <p:cNvPr id="16" name="Picture 15" descr="A blue lines on a black background&#10;&#10;AI-generated content may be incorrect.">
            <a:extLst>
              <a:ext uri="{FF2B5EF4-FFF2-40B4-BE49-F238E27FC236}">
                <a16:creationId xmlns:a16="http://schemas.microsoft.com/office/drawing/2014/main" id="{8F18E872-5C0B-25C6-7E9B-42E4BC7CA63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665" y="1780841"/>
            <a:ext cx="9021423" cy="3622776"/>
          </a:xfrm>
          <a:prstGeom prst="rect">
            <a:avLst/>
          </a:prstGeom>
        </p:spPr>
      </p:pic>
      <p:pic>
        <p:nvPicPr>
          <p:cNvPr id="18" name="Picture 17" descr="A blue and black grid with lines&#10;&#10;AI-generated content may be incorrect.">
            <a:extLst>
              <a:ext uri="{FF2B5EF4-FFF2-40B4-BE49-F238E27FC236}">
                <a16:creationId xmlns:a16="http://schemas.microsoft.com/office/drawing/2014/main" id="{CAD46FC4-DF91-8B3D-F0F2-015011E3D3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9111" y="5662178"/>
            <a:ext cx="7532091" cy="2571711"/>
          </a:xfrm>
          <a:prstGeom prst="rect">
            <a:avLst/>
          </a:prstGeom>
        </p:spPr>
      </p:pic>
      <p:pic>
        <p:nvPicPr>
          <p:cNvPr id="20" name="Picture 19" descr="A screen shot of a game&#10;&#10;AI-generated content may be incorrect.">
            <a:extLst>
              <a:ext uri="{FF2B5EF4-FFF2-40B4-BE49-F238E27FC236}">
                <a16:creationId xmlns:a16="http://schemas.microsoft.com/office/drawing/2014/main" id="{D8CC6E0C-9AB0-7D47-4324-A1E18DC6A0F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263" y="6053621"/>
            <a:ext cx="7217438" cy="3213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25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26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AE8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6013A25-A302-6C8C-7964-07B0BB890A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409B73E0-AD7A-C8FB-0EFA-BE47C19B34B9}"/>
              </a:ext>
            </a:extLst>
          </p:cNvPr>
          <p:cNvSpPr/>
          <p:nvPr/>
        </p:nvSpPr>
        <p:spPr>
          <a:xfrm>
            <a:off x="0" y="-9525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0F081D78-18A1-BCB2-BB18-6277473F20AD}"/>
              </a:ext>
            </a:extLst>
          </p:cNvPr>
          <p:cNvSpPr/>
          <p:nvPr/>
        </p:nvSpPr>
        <p:spPr>
          <a:xfrm>
            <a:off x="0" y="51435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6C02EAF1-1DA9-DE78-77E8-48827AE8B1EB}"/>
              </a:ext>
            </a:extLst>
          </p:cNvPr>
          <p:cNvSpPr/>
          <p:nvPr/>
        </p:nvSpPr>
        <p:spPr>
          <a:xfrm>
            <a:off x="6096000" y="-9525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A9C60401-F437-0896-7320-18941B7325C6}"/>
              </a:ext>
            </a:extLst>
          </p:cNvPr>
          <p:cNvSpPr/>
          <p:nvPr/>
        </p:nvSpPr>
        <p:spPr>
          <a:xfrm>
            <a:off x="6096000" y="51435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9E3DD93C-FB52-87E9-BFDC-10E37743A8FD}"/>
              </a:ext>
            </a:extLst>
          </p:cNvPr>
          <p:cNvSpPr/>
          <p:nvPr/>
        </p:nvSpPr>
        <p:spPr>
          <a:xfrm>
            <a:off x="12192000" y="-9525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73D2E2FE-6DBA-6B05-C4DF-6EAA456BC590}"/>
              </a:ext>
            </a:extLst>
          </p:cNvPr>
          <p:cNvSpPr/>
          <p:nvPr/>
        </p:nvSpPr>
        <p:spPr>
          <a:xfrm>
            <a:off x="12192000" y="51435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8" name="Group 8">
            <a:extLst>
              <a:ext uri="{FF2B5EF4-FFF2-40B4-BE49-F238E27FC236}">
                <a16:creationId xmlns:a16="http://schemas.microsoft.com/office/drawing/2014/main" id="{DB7FC3CB-E55E-EB74-9DAC-82531C0BDE1F}"/>
              </a:ext>
            </a:extLst>
          </p:cNvPr>
          <p:cNvGrpSpPr/>
          <p:nvPr/>
        </p:nvGrpSpPr>
        <p:grpSpPr>
          <a:xfrm>
            <a:off x="741149" y="1224385"/>
            <a:ext cx="16327650" cy="8582059"/>
            <a:chOff x="0" y="0"/>
            <a:chExt cx="3987829" cy="2021998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3707D750-4171-6A1F-9CE4-049678F0DC12}"/>
                </a:ext>
              </a:extLst>
            </p:cNvPr>
            <p:cNvSpPr/>
            <p:nvPr/>
          </p:nvSpPr>
          <p:spPr>
            <a:xfrm>
              <a:off x="0" y="0"/>
              <a:ext cx="3987829" cy="2021998"/>
            </a:xfrm>
            <a:custGeom>
              <a:avLst/>
              <a:gdLst/>
              <a:ahLst/>
              <a:cxnLst/>
              <a:rect l="l" t="t" r="r" b="b"/>
              <a:pathLst>
                <a:path w="3987829" h="2021998">
                  <a:moveTo>
                    <a:pt x="10226" y="0"/>
                  </a:moveTo>
                  <a:lnTo>
                    <a:pt x="3977603" y="0"/>
                  </a:lnTo>
                  <a:cubicBezTo>
                    <a:pt x="3980316" y="0"/>
                    <a:pt x="3982917" y="1077"/>
                    <a:pt x="3984834" y="2995"/>
                  </a:cubicBezTo>
                  <a:cubicBezTo>
                    <a:pt x="3986752" y="4913"/>
                    <a:pt x="3987829" y="7514"/>
                    <a:pt x="3987829" y="10226"/>
                  </a:cubicBezTo>
                  <a:lnTo>
                    <a:pt x="3987829" y="2011772"/>
                  </a:lnTo>
                  <a:cubicBezTo>
                    <a:pt x="3987829" y="2017419"/>
                    <a:pt x="3983251" y="2021998"/>
                    <a:pt x="3977603" y="2021998"/>
                  </a:cubicBezTo>
                  <a:lnTo>
                    <a:pt x="10226" y="2021998"/>
                  </a:lnTo>
                  <a:cubicBezTo>
                    <a:pt x="7514" y="2021998"/>
                    <a:pt x="4913" y="2020920"/>
                    <a:pt x="2995" y="2019003"/>
                  </a:cubicBezTo>
                  <a:cubicBezTo>
                    <a:pt x="1077" y="2017085"/>
                    <a:pt x="0" y="2014484"/>
                    <a:pt x="0" y="2011772"/>
                  </a:cubicBezTo>
                  <a:lnTo>
                    <a:pt x="0" y="10226"/>
                  </a:lnTo>
                  <a:cubicBezTo>
                    <a:pt x="0" y="7514"/>
                    <a:pt x="1077" y="4913"/>
                    <a:pt x="2995" y="2995"/>
                  </a:cubicBezTo>
                  <a:cubicBezTo>
                    <a:pt x="4913" y="1077"/>
                    <a:pt x="7514" y="0"/>
                    <a:pt x="10226" y="0"/>
                  </a:cubicBezTo>
                  <a:close/>
                </a:path>
              </a:pathLst>
            </a:custGeom>
            <a:solidFill>
              <a:srgbClr val="050A30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9BCECCC8-8C44-F8A1-260F-EFC75549078B}"/>
                </a:ext>
              </a:extLst>
            </p:cNvPr>
            <p:cNvSpPr txBox="1"/>
            <p:nvPr/>
          </p:nvSpPr>
          <p:spPr>
            <a:xfrm>
              <a:off x="0" y="-38100"/>
              <a:ext cx="3987829" cy="20600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696B2F99-7168-B52E-1381-582571AC69BF}"/>
              </a:ext>
            </a:extLst>
          </p:cNvPr>
          <p:cNvGrpSpPr/>
          <p:nvPr/>
        </p:nvGrpSpPr>
        <p:grpSpPr>
          <a:xfrm>
            <a:off x="914400" y="647700"/>
            <a:ext cx="16632451" cy="8839200"/>
            <a:chOff x="-8028" y="-38100"/>
            <a:chExt cx="4209666" cy="2133959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EDB61185-DA4E-D17A-C9BF-F48B2611549E}"/>
                </a:ext>
              </a:extLst>
            </p:cNvPr>
            <p:cNvSpPr/>
            <p:nvPr/>
          </p:nvSpPr>
          <p:spPr>
            <a:xfrm>
              <a:off x="-8028" y="0"/>
              <a:ext cx="4201638" cy="2095859"/>
            </a:xfrm>
            <a:custGeom>
              <a:avLst/>
              <a:gdLst/>
              <a:ahLst/>
              <a:cxnLst/>
              <a:rect l="l" t="t" r="r" b="b"/>
              <a:pathLst>
                <a:path w="4201638" h="2095859">
                  <a:moveTo>
                    <a:pt x="9706" y="0"/>
                  </a:moveTo>
                  <a:lnTo>
                    <a:pt x="4191932" y="0"/>
                  </a:lnTo>
                  <a:cubicBezTo>
                    <a:pt x="4197293" y="0"/>
                    <a:pt x="4201638" y="4345"/>
                    <a:pt x="4201638" y="9706"/>
                  </a:cubicBezTo>
                  <a:lnTo>
                    <a:pt x="4201638" y="2086153"/>
                  </a:lnTo>
                  <a:cubicBezTo>
                    <a:pt x="4201638" y="2088728"/>
                    <a:pt x="4200616" y="2091196"/>
                    <a:pt x="4198795" y="2093016"/>
                  </a:cubicBezTo>
                  <a:cubicBezTo>
                    <a:pt x="4196975" y="2094837"/>
                    <a:pt x="4194506" y="2095859"/>
                    <a:pt x="4191932" y="2095859"/>
                  </a:cubicBezTo>
                  <a:lnTo>
                    <a:pt x="9706" y="2095859"/>
                  </a:lnTo>
                  <a:cubicBezTo>
                    <a:pt x="7132" y="2095859"/>
                    <a:pt x="4663" y="2094837"/>
                    <a:pt x="2843" y="2093016"/>
                  </a:cubicBezTo>
                  <a:cubicBezTo>
                    <a:pt x="1023" y="2091196"/>
                    <a:pt x="0" y="2088728"/>
                    <a:pt x="0" y="2086153"/>
                  </a:cubicBezTo>
                  <a:lnTo>
                    <a:pt x="0" y="9706"/>
                  </a:lnTo>
                  <a:cubicBezTo>
                    <a:pt x="0" y="7132"/>
                    <a:pt x="1023" y="4663"/>
                    <a:pt x="2843" y="2843"/>
                  </a:cubicBezTo>
                  <a:cubicBezTo>
                    <a:pt x="4663" y="1023"/>
                    <a:pt x="7132" y="0"/>
                    <a:pt x="9706" y="0"/>
                  </a:cubicBezTo>
                  <a:close/>
                </a:path>
              </a:pathLst>
            </a:custGeom>
            <a:solidFill>
              <a:srgbClr val="F4F6FC"/>
            </a:solidFill>
            <a:ln w="38100" cap="sq">
              <a:solidFill>
                <a:srgbClr val="050A3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615E8E5C-D31A-31B1-F9A0-ED8EDB2773D3}"/>
                </a:ext>
              </a:extLst>
            </p:cNvPr>
            <p:cNvSpPr txBox="1"/>
            <p:nvPr/>
          </p:nvSpPr>
          <p:spPr>
            <a:xfrm>
              <a:off x="0" y="-38100"/>
              <a:ext cx="4201638" cy="21339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50" name="Picture 49">
            <a:extLst>
              <a:ext uri="{FF2B5EF4-FFF2-40B4-BE49-F238E27FC236}">
                <a16:creationId xmlns:a16="http://schemas.microsoft.com/office/drawing/2014/main" id="{5B75DFBC-06EE-34C7-A879-4F22B47364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53758" y="1192667"/>
            <a:ext cx="6154536" cy="8000896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4BF42C45-60D9-68ED-973B-60CB9D4D329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58470" y="1792537"/>
            <a:ext cx="6630259" cy="3729521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EA3EA606-5188-436F-592E-84FC2934D55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35977" y="5522058"/>
            <a:ext cx="6666101" cy="3749682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01FA41FF-77DE-99BA-E2D4-2DBC8E6B5057}"/>
              </a:ext>
            </a:extLst>
          </p:cNvPr>
          <p:cNvSpPr txBox="1"/>
          <p:nvPr/>
        </p:nvSpPr>
        <p:spPr>
          <a:xfrm>
            <a:off x="2044540" y="1152721"/>
            <a:ext cx="66588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>
                <a:latin typeface="Times New Roman" panose="02020603050405020304" pitchFamily="18" charset="0"/>
                <a:cs typeface="Times New Roman" panose="02020603050405020304" pitchFamily="18" charset="0"/>
              </a:rPr>
              <a:t>Multiplication table of Fifteen</a:t>
            </a:r>
          </a:p>
        </p:txBody>
      </p:sp>
    </p:spTree>
    <p:extLst>
      <p:ext uri="{BB962C8B-B14F-4D97-AF65-F5344CB8AC3E}">
        <p14:creationId xmlns:p14="http://schemas.microsoft.com/office/powerpoint/2010/main" val="3592844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AE8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66B8008-1A45-822D-8DDE-018BF0EC9A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8F3C7F56-A5EF-7120-1F88-834A2A4BE847}"/>
              </a:ext>
            </a:extLst>
          </p:cNvPr>
          <p:cNvSpPr/>
          <p:nvPr/>
        </p:nvSpPr>
        <p:spPr>
          <a:xfrm>
            <a:off x="0" y="-9525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08619A2F-EB6D-8266-6518-DE8638DF735E}"/>
              </a:ext>
            </a:extLst>
          </p:cNvPr>
          <p:cNvSpPr/>
          <p:nvPr/>
        </p:nvSpPr>
        <p:spPr>
          <a:xfrm>
            <a:off x="0" y="51435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FEB40111-6EFB-085E-8DBD-F1520340431A}"/>
              </a:ext>
            </a:extLst>
          </p:cNvPr>
          <p:cNvSpPr/>
          <p:nvPr/>
        </p:nvSpPr>
        <p:spPr>
          <a:xfrm>
            <a:off x="6096000" y="-9525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7AA657E8-4BD0-E624-8EE1-801162BACE5B}"/>
              </a:ext>
            </a:extLst>
          </p:cNvPr>
          <p:cNvSpPr/>
          <p:nvPr/>
        </p:nvSpPr>
        <p:spPr>
          <a:xfrm>
            <a:off x="6096000" y="51435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3C3DAA41-365F-7E24-386D-5D76865D2CF0}"/>
              </a:ext>
            </a:extLst>
          </p:cNvPr>
          <p:cNvSpPr/>
          <p:nvPr/>
        </p:nvSpPr>
        <p:spPr>
          <a:xfrm>
            <a:off x="12192000" y="-9525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ADDC0B13-A6E7-AB46-EEDD-1DF43FEB6953}"/>
              </a:ext>
            </a:extLst>
          </p:cNvPr>
          <p:cNvSpPr/>
          <p:nvPr/>
        </p:nvSpPr>
        <p:spPr>
          <a:xfrm>
            <a:off x="12192000" y="51435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8" name="Group 8">
            <a:extLst>
              <a:ext uri="{FF2B5EF4-FFF2-40B4-BE49-F238E27FC236}">
                <a16:creationId xmlns:a16="http://schemas.microsoft.com/office/drawing/2014/main" id="{113CD9B5-E8D3-CB9D-2669-267B53378AEA}"/>
              </a:ext>
            </a:extLst>
          </p:cNvPr>
          <p:cNvGrpSpPr/>
          <p:nvPr/>
        </p:nvGrpSpPr>
        <p:grpSpPr>
          <a:xfrm>
            <a:off x="741149" y="1224385"/>
            <a:ext cx="16327650" cy="8582059"/>
            <a:chOff x="0" y="0"/>
            <a:chExt cx="3987829" cy="2021998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ADF0709A-BFC2-7EA5-E31E-A86AC9DD55ED}"/>
                </a:ext>
              </a:extLst>
            </p:cNvPr>
            <p:cNvSpPr/>
            <p:nvPr/>
          </p:nvSpPr>
          <p:spPr>
            <a:xfrm>
              <a:off x="0" y="0"/>
              <a:ext cx="3987829" cy="2021998"/>
            </a:xfrm>
            <a:custGeom>
              <a:avLst/>
              <a:gdLst/>
              <a:ahLst/>
              <a:cxnLst/>
              <a:rect l="l" t="t" r="r" b="b"/>
              <a:pathLst>
                <a:path w="3987829" h="2021998">
                  <a:moveTo>
                    <a:pt x="10226" y="0"/>
                  </a:moveTo>
                  <a:lnTo>
                    <a:pt x="3977603" y="0"/>
                  </a:lnTo>
                  <a:cubicBezTo>
                    <a:pt x="3980316" y="0"/>
                    <a:pt x="3982917" y="1077"/>
                    <a:pt x="3984834" y="2995"/>
                  </a:cubicBezTo>
                  <a:cubicBezTo>
                    <a:pt x="3986752" y="4913"/>
                    <a:pt x="3987829" y="7514"/>
                    <a:pt x="3987829" y="10226"/>
                  </a:cubicBezTo>
                  <a:lnTo>
                    <a:pt x="3987829" y="2011772"/>
                  </a:lnTo>
                  <a:cubicBezTo>
                    <a:pt x="3987829" y="2017419"/>
                    <a:pt x="3983251" y="2021998"/>
                    <a:pt x="3977603" y="2021998"/>
                  </a:cubicBezTo>
                  <a:lnTo>
                    <a:pt x="10226" y="2021998"/>
                  </a:lnTo>
                  <a:cubicBezTo>
                    <a:pt x="7514" y="2021998"/>
                    <a:pt x="4913" y="2020920"/>
                    <a:pt x="2995" y="2019003"/>
                  </a:cubicBezTo>
                  <a:cubicBezTo>
                    <a:pt x="1077" y="2017085"/>
                    <a:pt x="0" y="2014484"/>
                    <a:pt x="0" y="2011772"/>
                  </a:cubicBezTo>
                  <a:lnTo>
                    <a:pt x="0" y="10226"/>
                  </a:lnTo>
                  <a:cubicBezTo>
                    <a:pt x="0" y="7514"/>
                    <a:pt x="1077" y="4913"/>
                    <a:pt x="2995" y="2995"/>
                  </a:cubicBezTo>
                  <a:cubicBezTo>
                    <a:pt x="4913" y="1077"/>
                    <a:pt x="7514" y="0"/>
                    <a:pt x="10226" y="0"/>
                  </a:cubicBezTo>
                  <a:close/>
                </a:path>
              </a:pathLst>
            </a:custGeom>
            <a:solidFill>
              <a:srgbClr val="050A30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BF28F07C-BA37-241F-4FEB-C7FCC79512D0}"/>
                </a:ext>
              </a:extLst>
            </p:cNvPr>
            <p:cNvSpPr txBox="1"/>
            <p:nvPr/>
          </p:nvSpPr>
          <p:spPr>
            <a:xfrm>
              <a:off x="0" y="-38100"/>
              <a:ext cx="3987829" cy="20600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538C57E3-E6C1-9F80-5E14-7F9FE564BE7D}"/>
              </a:ext>
            </a:extLst>
          </p:cNvPr>
          <p:cNvGrpSpPr/>
          <p:nvPr/>
        </p:nvGrpSpPr>
        <p:grpSpPr>
          <a:xfrm>
            <a:off x="905256" y="722376"/>
            <a:ext cx="16632451" cy="8839200"/>
            <a:chOff x="-8028" y="-38100"/>
            <a:chExt cx="4209666" cy="2133959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724A4A1D-8D31-CBB0-AFB8-0A79A9E9DAC1}"/>
                </a:ext>
              </a:extLst>
            </p:cNvPr>
            <p:cNvSpPr/>
            <p:nvPr/>
          </p:nvSpPr>
          <p:spPr>
            <a:xfrm>
              <a:off x="-8028" y="0"/>
              <a:ext cx="4201638" cy="2095859"/>
            </a:xfrm>
            <a:custGeom>
              <a:avLst/>
              <a:gdLst/>
              <a:ahLst/>
              <a:cxnLst/>
              <a:rect l="l" t="t" r="r" b="b"/>
              <a:pathLst>
                <a:path w="4201638" h="2095859">
                  <a:moveTo>
                    <a:pt x="9706" y="0"/>
                  </a:moveTo>
                  <a:lnTo>
                    <a:pt x="4191932" y="0"/>
                  </a:lnTo>
                  <a:cubicBezTo>
                    <a:pt x="4197293" y="0"/>
                    <a:pt x="4201638" y="4345"/>
                    <a:pt x="4201638" y="9706"/>
                  </a:cubicBezTo>
                  <a:lnTo>
                    <a:pt x="4201638" y="2086153"/>
                  </a:lnTo>
                  <a:cubicBezTo>
                    <a:pt x="4201638" y="2088728"/>
                    <a:pt x="4200616" y="2091196"/>
                    <a:pt x="4198795" y="2093016"/>
                  </a:cubicBezTo>
                  <a:cubicBezTo>
                    <a:pt x="4196975" y="2094837"/>
                    <a:pt x="4194506" y="2095859"/>
                    <a:pt x="4191932" y="2095859"/>
                  </a:cubicBezTo>
                  <a:lnTo>
                    <a:pt x="9706" y="2095859"/>
                  </a:lnTo>
                  <a:cubicBezTo>
                    <a:pt x="7132" y="2095859"/>
                    <a:pt x="4663" y="2094837"/>
                    <a:pt x="2843" y="2093016"/>
                  </a:cubicBezTo>
                  <a:cubicBezTo>
                    <a:pt x="1023" y="2091196"/>
                    <a:pt x="0" y="2088728"/>
                    <a:pt x="0" y="2086153"/>
                  </a:cubicBezTo>
                  <a:lnTo>
                    <a:pt x="0" y="9706"/>
                  </a:lnTo>
                  <a:cubicBezTo>
                    <a:pt x="0" y="7132"/>
                    <a:pt x="1023" y="4663"/>
                    <a:pt x="2843" y="2843"/>
                  </a:cubicBezTo>
                  <a:cubicBezTo>
                    <a:pt x="4663" y="1023"/>
                    <a:pt x="7132" y="0"/>
                    <a:pt x="9706" y="0"/>
                  </a:cubicBezTo>
                  <a:close/>
                </a:path>
              </a:pathLst>
            </a:custGeom>
            <a:solidFill>
              <a:srgbClr val="F4F6FC"/>
            </a:solidFill>
            <a:ln w="38100" cap="sq">
              <a:solidFill>
                <a:srgbClr val="050A3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E44D3A6E-3665-127F-2C56-8B448B1365B4}"/>
                </a:ext>
              </a:extLst>
            </p:cNvPr>
            <p:cNvSpPr txBox="1"/>
            <p:nvPr/>
          </p:nvSpPr>
          <p:spPr>
            <a:xfrm>
              <a:off x="0" y="-38100"/>
              <a:ext cx="4201638" cy="21339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89A67A0C-90EE-2011-0770-92A701090ACB}"/>
              </a:ext>
            </a:extLst>
          </p:cNvPr>
          <p:cNvSpPr txBox="1"/>
          <p:nvPr/>
        </p:nvSpPr>
        <p:spPr>
          <a:xfrm>
            <a:off x="5412936" y="849167"/>
            <a:ext cx="8150664" cy="70788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Multiplication table of Fifteen design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09099A8-4CF5-81ED-DAFA-8756AB26FE5E}"/>
              </a:ext>
            </a:extLst>
          </p:cNvPr>
          <p:cNvSpPr txBox="1"/>
          <p:nvPr/>
        </p:nvSpPr>
        <p:spPr>
          <a:xfrm>
            <a:off x="12367161" y="3934767"/>
            <a:ext cx="3392817" cy="58477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Decoder (D M15T)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913DC69-C2BE-504C-70BA-79D78B97A90B}"/>
              </a:ext>
            </a:extLst>
          </p:cNvPr>
          <p:cNvSpPr txBox="1"/>
          <p:nvPr/>
        </p:nvSpPr>
        <p:spPr>
          <a:xfrm>
            <a:off x="2702802" y="1474962"/>
            <a:ext cx="4383798" cy="58477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Combinational (C M15T)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D9CF0E2-D1FC-B900-881D-79EE0C69413D}"/>
              </a:ext>
            </a:extLst>
          </p:cNvPr>
          <p:cNvSpPr txBox="1"/>
          <p:nvPr/>
        </p:nvSpPr>
        <p:spPr>
          <a:xfrm>
            <a:off x="2153912" y="5481639"/>
            <a:ext cx="4941155" cy="58477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Multiplexer (M M15T)</a:t>
            </a:r>
          </a:p>
        </p:txBody>
      </p:sp>
      <p:pic>
        <p:nvPicPr>
          <p:cNvPr id="16" name="Picture 15" descr="A blue lines on a black background&#10;&#10;AI-generated content may be incorrect.">
            <a:extLst>
              <a:ext uri="{FF2B5EF4-FFF2-40B4-BE49-F238E27FC236}">
                <a16:creationId xmlns:a16="http://schemas.microsoft.com/office/drawing/2014/main" id="{AD3589EB-D839-BA08-5275-4789F30E98A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256" y="1746826"/>
            <a:ext cx="8980325" cy="3165874"/>
          </a:xfrm>
          <a:prstGeom prst="rect">
            <a:avLst/>
          </a:prstGeom>
        </p:spPr>
      </p:pic>
      <p:pic>
        <p:nvPicPr>
          <p:cNvPr id="18" name="Picture 17" descr="A grid with blue lines and red lines&#10;&#10;AI-generated content may be incorrect.">
            <a:extLst>
              <a:ext uri="{FF2B5EF4-FFF2-40B4-BE49-F238E27FC236}">
                <a16:creationId xmlns:a16="http://schemas.microsoft.com/office/drawing/2014/main" id="{477B3777-60D1-0ECC-8123-B577ADEC0E3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454" y="4412384"/>
            <a:ext cx="8731290" cy="4127790"/>
          </a:xfrm>
          <a:prstGeom prst="rect">
            <a:avLst/>
          </a:prstGeom>
        </p:spPr>
      </p:pic>
      <p:pic>
        <p:nvPicPr>
          <p:cNvPr id="20" name="Picture 19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724B57F8-0754-B131-562A-F6D43F46881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975" y="6066414"/>
            <a:ext cx="7425571" cy="296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812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AE8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5DF6E32-98F1-451F-78C1-2E1971E74F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C78CD7AE-CA5D-CA53-001F-EDDA35C788BE}"/>
              </a:ext>
            </a:extLst>
          </p:cNvPr>
          <p:cNvSpPr/>
          <p:nvPr/>
        </p:nvSpPr>
        <p:spPr>
          <a:xfrm>
            <a:off x="0" y="-9525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2A41D8C8-7E67-72F9-D089-9C77D80C53EC}"/>
              </a:ext>
            </a:extLst>
          </p:cNvPr>
          <p:cNvSpPr/>
          <p:nvPr/>
        </p:nvSpPr>
        <p:spPr>
          <a:xfrm>
            <a:off x="0" y="51435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C3A3DB2E-4EF6-45F0-0AFF-5E881CB16E05}"/>
              </a:ext>
            </a:extLst>
          </p:cNvPr>
          <p:cNvSpPr/>
          <p:nvPr/>
        </p:nvSpPr>
        <p:spPr>
          <a:xfrm>
            <a:off x="6096000" y="-9525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99FF7D0F-5143-898F-3B87-07EB9639AFEA}"/>
              </a:ext>
            </a:extLst>
          </p:cNvPr>
          <p:cNvSpPr/>
          <p:nvPr/>
        </p:nvSpPr>
        <p:spPr>
          <a:xfrm>
            <a:off x="6096000" y="51435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D6D52DA6-79C8-070B-4BEC-DF840843839F}"/>
              </a:ext>
            </a:extLst>
          </p:cNvPr>
          <p:cNvSpPr/>
          <p:nvPr/>
        </p:nvSpPr>
        <p:spPr>
          <a:xfrm>
            <a:off x="12192000" y="-9525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7778FE6A-01FE-C4AF-D391-D3B4594CD3FF}"/>
              </a:ext>
            </a:extLst>
          </p:cNvPr>
          <p:cNvSpPr/>
          <p:nvPr/>
        </p:nvSpPr>
        <p:spPr>
          <a:xfrm>
            <a:off x="12192000" y="51435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8" name="Group 8">
            <a:extLst>
              <a:ext uri="{FF2B5EF4-FFF2-40B4-BE49-F238E27FC236}">
                <a16:creationId xmlns:a16="http://schemas.microsoft.com/office/drawing/2014/main" id="{9B9C048D-439B-4E11-F827-8144A38AFE69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41149" y="1224385"/>
            <a:ext cx="16327650" cy="8582059"/>
            <a:chOff x="0" y="0"/>
            <a:chExt cx="3987829" cy="2021998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AF386D73-534E-C73B-D01B-FE8C9EA2388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3987829" cy="2021998"/>
            </a:xfrm>
            <a:custGeom>
              <a:avLst/>
              <a:gdLst/>
              <a:ahLst/>
              <a:cxnLst/>
              <a:rect l="l" t="t" r="r" b="b"/>
              <a:pathLst>
                <a:path w="3987829" h="2021998">
                  <a:moveTo>
                    <a:pt x="10226" y="0"/>
                  </a:moveTo>
                  <a:lnTo>
                    <a:pt x="3977603" y="0"/>
                  </a:lnTo>
                  <a:cubicBezTo>
                    <a:pt x="3980316" y="0"/>
                    <a:pt x="3982917" y="1077"/>
                    <a:pt x="3984834" y="2995"/>
                  </a:cubicBezTo>
                  <a:cubicBezTo>
                    <a:pt x="3986752" y="4913"/>
                    <a:pt x="3987829" y="7514"/>
                    <a:pt x="3987829" y="10226"/>
                  </a:cubicBezTo>
                  <a:lnTo>
                    <a:pt x="3987829" y="2011772"/>
                  </a:lnTo>
                  <a:cubicBezTo>
                    <a:pt x="3987829" y="2017419"/>
                    <a:pt x="3983251" y="2021998"/>
                    <a:pt x="3977603" y="2021998"/>
                  </a:cubicBezTo>
                  <a:lnTo>
                    <a:pt x="10226" y="2021998"/>
                  </a:lnTo>
                  <a:cubicBezTo>
                    <a:pt x="7514" y="2021998"/>
                    <a:pt x="4913" y="2020920"/>
                    <a:pt x="2995" y="2019003"/>
                  </a:cubicBezTo>
                  <a:cubicBezTo>
                    <a:pt x="1077" y="2017085"/>
                    <a:pt x="0" y="2014484"/>
                    <a:pt x="0" y="2011772"/>
                  </a:cubicBezTo>
                  <a:lnTo>
                    <a:pt x="0" y="10226"/>
                  </a:lnTo>
                  <a:cubicBezTo>
                    <a:pt x="0" y="7514"/>
                    <a:pt x="1077" y="4913"/>
                    <a:pt x="2995" y="2995"/>
                  </a:cubicBezTo>
                  <a:cubicBezTo>
                    <a:pt x="4913" y="1077"/>
                    <a:pt x="7514" y="0"/>
                    <a:pt x="10226" y="0"/>
                  </a:cubicBezTo>
                  <a:close/>
                </a:path>
              </a:pathLst>
            </a:custGeom>
            <a:solidFill>
              <a:srgbClr val="050A30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A42D1794-7BC8-631A-1E26-F0B4EB61A0D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-38100"/>
              <a:ext cx="3987829" cy="20600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4" name="Group 11">
            <a:extLst>
              <a:ext uri="{FF2B5EF4-FFF2-40B4-BE49-F238E27FC236}">
                <a16:creationId xmlns:a16="http://schemas.microsoft.com/office/drawing/2014/main" id="{C196C53D-F829-0B01-FF85-7658841D22B1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905256" y="722376"/>
            <a:ext cx="16570252" cy="8681384"/>
            <a:chOff x="0" y="0"/>
            <a:chExt cx="4201638" cy="2095859"/>
          </a:xfrm>
        </p:grpSpPr>
        <p:sp>
          <p:nvSpPr>
            <p:cNvPr id="15" name="Freeform 12">
              <a:extLst>
                <a:ext uri="{FF2B5EF4-FFF2-40B4-BE49-F238E27FC236}">
                  <a16:creationId xmlns:a16="http://schemas.microsoft.com/office/drawing/2014/main" id="{E5B736E5-0681-C2ED-CE97-7F8AC96DE13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4201638" cy="2095859"/>
            </a:xfrm>
            <a:custGeom>
              <a:avLst/>
              <a:gdLst/>
              <a:ahLst/>
              <a:cxnLst/>
              <a:rect l="l" t="t" r="r" b="b"/>
              <a:pathLst>
                <a:path w="4201638" h="2095859">
                  <a:moveTo>
                    <a:pt x="9706" y="0"/>
                  </a:moveTo>
                  <a:lnTo>
                    <a:pt x="4191932" y="0"/>
                  </a:lnTo>
                  <a:cubicBezTo>
                    <a:pt x="4197293" y="0"/>
                    <a:pt x="4201638" y="4345"/>
                    <a:pt x="4201638" y="9706"/>
                  </a:cubicBezTo>
                  <a:lnTo>
                    <a:pt x="4201638" y="2086153"/>
                  </a:lnTo>
                  <a:cubicBezTo>
                    <a:pt x="4201638" y="2088728"/>
                    <a:pt x="4200616" y="2091196"/>
                    <a:pt x="4198795" y="2093016"/>
                  </a:cubicBezTo>
                  <a:cubicBezTo>
                    <a:pt x="4196975" y="2094837"/>
                    <a:pt x="4194506" y="2095859"/>
                    <a:pt x="4191932" y="2095859"/>
                  </a:cubicBezTo>
                  <a:lnTo>
                    <a:pt x="9706" y="2095859"/>
                  </a:lnTo>
                  <a:cubicBezTo>
                    <a:pt x="7132" y="2095859"/>
                    <a:pt x="4663" y="2094837"/>
                    <a:pt x="2843" y="2093016"/>
                  </a:cubicBezTo>
                  <a:cubicBezTo>
                    <a:pt x="1023" y="2091196"/>
                    <a:pt x="0" y="2088728"/>
                    <a:pt x="0" y="2086153"/>
                  </a:cubicBezTo>
                  <a:lnTo>
                    <a:pt x="0" y="9706"/>
                  </a:lnTo>
                  <a:cubicBezTo>
                    <a:pt x="0" y="7132"/>
                    <a:pt x="1023" y="4663"/>
                    <a:pt x="2843" y="2843"/>
                  </a:cubicBezTo>
                  <a:cubicBezTo>
                    <a:pt x="4663" y="1023"/>
                    <a:pt x="7132" y="0"/>
                    <a:pt x="9706" y="0"/>
                  </a:cubicBezTo>
                  <a:close/>
                </a:path>
              </a:pathLst>
            </a:custGeom>
            <a:solidFill>
              <a:srgbClr val="F4F6FC"/>
            </a:solidFill>
            <a:ln w="38100" cap="sq">
              <a:solidFill>
                <a:srgbClr val="050A30"/>
              </a:solidFill>
              <a:prstDash val="solid"/>
              <a:miter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6" name="TextBox 13">
              <a:extLst>
                <a:ext uri="{FF2B5EF4-FFF2-40B4-BE49-F238E27FC236}">
                  <a16:creationId xmlns:a16="http://schemas.microsoft.com/office/drawing/2014/main" id="{BD6483F6-C8C3-937A-9125-FC94E278D841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-38100"/>
              <a:ext cx="4201638" cy="21339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5" name="TextBox 14">
            <a:extLst>
              <a:ext uri="{FF2B5EF4-FFF2-40B4-BE49-F238E27FC236}">
                <a16:creationId xmlns:a16="http://schemas.microsoft.com/office/drawing/2014/main" id="{FE679B1C-BFF7-1298-A655-5EA89BA771EE}"/>
              </a:ext>
            </a:extLst>
          </p:cNvPr>
          <p:cNvSpPr txBox="1"/>
          <p:nvPr/>
        </p:nvSpPr>
        <p:spPr>
          <a:xfrm>
            <a:off x="4819304" y="35821"/>
            <a:ext cx="8171339" cy="14375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5400" b="1" dirty="0">
                <a:solidFill>
                  <a:schemeClr val="accent1"/>
                </a:solidFill>
                <a:latin typeface="HK Grotesk Bold"/>
                <a:ea typeface="HK Grotesk Bold"/>
                <a:cs typeface="Times New Roman" panose="02020603050405020304" pitchFamily="18" charset="0"/>
                <a:sym typeface="HK Grotesk Bold"/>
              </a:rPr>
              <a:t>8B Double Dabble</a:t>
            </a:r>
            <a:endParaRPr lang="en-US" sz="5400" b="1" dirty="0">
              <a:solidFill>
                <a:schemeClr val="accent1"/>
              </a:solidFill>
              <a:latin typeface="Times New Roman" panose="02020603050405020304" pitchFamily="18" charset="0"/>
              <a:ea typeface="HK Grotesk Bold"/>
              <a:cs typeface="Times New Roman" panose="02020603050405020304" pitchFamily="18" charset="0"/>
              <a:sym typeface="HK Grotesk Bold"/>
            </a:endParaRPr>
          </a:p>
        </p:txBody>
      </p:sp>
      <p:graphicFrame>
        <p:nvGraphicFramePr>
          <p:cNvPr id="46" name="Table 45">
            <a:extLst>
              <a:ext uri="{FF2B5EF4-FFF2-40B4-BE49-F238E27FC236}">
                <a16:creationId xmlns:a16="http://schemas.microsoft.com/office/drawing/2014/main" id="{10F22A1D-11CE-A72A-BB20-61D191817C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7401602"/>
              </p:ext>
            </p:extLst>
          </p:nvPr>
        </p:nvGraphicFramePr>
        <p:xfrm>
          <a:off x="904790" y="1898179"/>
          <a:ext cx="16570258" cy="8666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8513">
                  <a:extLst>
                    <a:ext uri="{9D8B030D-6E8A-4147-A177-3AD203B41FA5}">
                      <a16:colId xmlns:a16="http://schemas.microsoft.com/office/drawing/2014/main" val="3431721384"/>
                    </a:ext>
                  </a:extLst>
                </a:gridCol>
                <a:gridCol w="828513">
                  <a:extLst>
                    <a:ext uri="{9D8B030D-6E8A-4147-A177-3AD203B41FA5}">
                      <a16:colId xmlns:a16="http://schemas.microsoft.com/office/drawing/2014/main" val="316628983"/>
                    </a:ext>
                  </a:extLst>
                </a:gridCol>
                <a:gridCol w="828513">
                  <a:extLst>
                    <a:ext uri="{9D8B030D-6E8A-4147-A177-3AD203B41FA5}">
                      <a16:colId xmlns:a16="http://schemas.microsoft.com/office/drawing/2014/main" val="1048842364"/>
                    </a:ext>
                  </a:extLst>
                </a:gridCol>
                <a:gridCol w="828513">
                  <a:extLst>
                    <a:ext uri="{9D8B030D-6E8A-4147-A177-3AD203B41FA5}">
                      <a16:colId xmlns:a16="http://schemas.microsoft.com/office/drawing/2014/main" val="1249791494"/>
                    </a:ext>
                  </a:extLst>
                </a:gridCol>
                <a:gridCol w="828513">
                  <a:extLst>
                    <a:ext uri="{9D8B030D-6E8A-4147-A177-3AD203B41FA5}">
                      <a16:colId xmlns:a16="http://schemas.microsoft.com/office/drawing/2014/main" val="3607199989"/>
                    </a:ext>
                  </a:extLst>
                </a:gridCol>
                <a:gridCol w="828513">
                  <a:extLst>
                    <a:ext uri="{9D8B030D-6E8A-4147-A177-3AD203B41FA5}">
                      <a16:colId xmlns:a16="http://schemas.microsoft.com/office/drawing/2014/main" val="1588129579"/>
                    </a:ext>
                  </a:extLst>
                </a:gridCol>
                <a:gridCol w="828513">
                  <a:extLst>
                    <a:ext uri="{9D8B030D-6E8A-4147-A177-3AD203B41FA5}">
                      <a16:colId xmlns:a16="http://schemas.microsoft.com/office/drawing/2014/main" val="3960306999"/>
                    </a:ext>
                  </a:extLst>
                </a:gridCol>
                <a:gridCol w="828513">
                  <a:extLst>
                    <a:ext uri="{9D8B030D-6E8A-4147-A177-3AD203B41FA5}">
                      <a16:colId xmlns:a16="http://schemas.microsoft.com/office/drawing/2014/main" val="4190487651"/>
                    </a:ext>
                  </a:extLst>
                </a:gridCol>
                <a:gridCol w="828513">
                  <a:extLst>
                    <a:ext uri="{9D8B030D-6E8A-4147-A177-3AD203B41FA5}">
                      <a16:colId xmlns:a16="http://schemas.microsoft.com/office/drawing/2014/main" val="2397332502"/>
                    </a:ext>
                  </a:extLst>
                </a:gridCol>
                <a:gridCol w="828513">
                  <a:extLst>
                    <a:ext uri="{9D8B030D-6E8A-4147-A177-3AD203B41FA5}">
                      <a16:colId xmlns:a16="http://schemas.microsoft.com/office/drawing/2014/main" val="1156913624"/>
                    </a:ext>
                  </a:extLst>
                </a:gridCol>
                <a:gridCol w="828513">
                  <a:extLst>
                    <a:ext uri="{9D8B030D-6E8A-4147-A177-3AD203B41FA5}">
                      <a16:colId xmlns:a16="http://schemas.microsoft.com/office/drawing/2014/main" val="884850600"/>
                    </a:ext>
                  </a:extLst>
                </a:gridCol>
                <a:gridCol w="828513">
                  <a:extLst>
                    <a:ext uri="{9D8B030D-6E8A-4147-A177-3AD203B41FA5}">
                      <a16:colId xmlns:a16="http://schemas.microsoft.com/office/drawing/2014/main" val="3767077319"/>
                    </a:ext>
                  </a:extLst>
                </a:gridCol>
                <a:gridCol w="828513">
                  <a:extLst>
                    <a:ext uri="{9D8B030D-6E8A-4147-A177-3AD203B41FA5}">
                      <a16:colId xmlns:a16="http://schemas.microsoft.com/office/drawing/2014/main" val="3632757038"/>
                    </a:ext>
                  </a:extLst>
                </a:gridCol>
                <a:gridCol w="776221">
                  <a:extLst>
                    <a:ext uri="{9D8B030D-6E8A-4147-A177-3AD203B41FA5}">
                      <a16:colId xmlns:a16="http://schemas.microsoft.com/office/drawing/2014/main" val="2552981903"/>
                    </a:ext>
                  </a:extLst>
                </a:gridCol>
                <a:gridCol w="880803">
                  <a:extLst>
                    <a:ext uri="{9D8B030D-6E8A-4147-A177-3AD203B41FA5}">
                      <a16:colId xmlns:a16="http://schemas.microsoft.com/office/drawing/2014/main" val="4075189451"/>
                    </a:ext>
                  </a:extLst>
                </a:gridCol>
                <a:gridCol w="828513">
                  <a:extLst>
                    <a:ext uri="{9D8B030D-6E8A-4147-A177-3AD203B41FA5}">
                      <a16:colId xmlns:a16="http://schemas.microsoft.com/office/drawing/2014/main" val="1681330203"/>
                    </a:ext>
                  </a:extLst>
                </a:gridCol>
                <a:gridCol w="828513">
                  <a:extLst>
                    <a:ext uri="{9D8B030D-6E8A-4147-A177-3AD203B41FA5}">
                      <a16:colId xmlns:a16="http://schemas.microsoft.com/office/drawing/2014/main" val="3244770742"/>
                    </a:ext>
                  </a:extLst>
                </a:gridCol>
                <a:gridCol w="828513">
                  <a:extLst>
                    <a:ext uri="{9D8B030D-6E8A-4147-A177-3AD203B41FA5}">
                      <a16:colId xmlns:a16="http://schemas.microsoft.com/office/drawing/2014/main" val="4055029975"/>
                    </a:ext>
                  </a:extLst>
                </a:gridCol>
                <a:gridCol w="828513">
                  <a:extLst>
                    <a:ext uri="{9D8B030D-6E8A-4147-A177-3AD203B41FA5}">
                      <a16:colId xmlns:a16="http://schemas.microsoft.com/office/drawing/2014/main" val="174250120"/>
                    </a:ext>
                  </a:extLst>
                </a:gridCol>
                <a:gridCol w="828513">
                  <a:extLst>
                    <a:ext uri="{9D8B030D-6E8A-4147-A177-3AD203B41FA5}">
                      <a16:colId xmlns:a16="http://schemas.microsoft.com/office/drawing/2014/main" val="1276541867"/>
                    </a:ext>
                  </a:extLst>
                </a:gridCol>
              </a:tblGrid>
              <a:tr h="866699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8</a:t>
                      </a: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4</a:t>
                      </a: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</a:t>
                      </a: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8</a:t>
                      </a: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4</a:t>
                      </a: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</a:t>
                      </a: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8</a:t>
                      </a: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4</a:t>
                      </a: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</a:t>
                      </a: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---</a:t>
                      </a:r>
                    </a:p>
                  </a:txBody>
                  <a:tcP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---</a:t>
                      </a:r>
                    </a:p>
                  </a:txBody>
                  <a:tcP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---</a:t>
                      </a:r>
                    </a:p>
                  </a:txBody>
                  <a:tcP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---</a:t>
                      </a:r>
                    </a:p>
                  </a:txBody>
                  <a:tcP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---</a:t>
                      </a:r>
                    </a:p>
                  </a:txBody>
                  <a:tcP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---</a:t>
                      </a:r>
                    </a:p>
                  </a:txBody>
                  <a:tcP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---</a:t>
                      </a:r>
                    </a:p>
                  </a:txBody>
                  <a:tcP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---</a:t>
                      </a:r>
                    </a:p>
                  </a:txBody>
                  <a:tcP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3307427"/>
                  </a:ext>
                </a:extLst>
              </a:tr>
            </a:tbl>
          </a:graphicData>
        </a:graphic>
      </p:graphicFrame>
      <p:graphicFrame>
        <p:nvGraphicFramePr>
          <p:cNvPr id="47" name="Table 46">
            <a:extLst>
              <a:ext uri="{FF2B5EF4-FFF2-40B4-BE49-F238E27FC236}">
                <a16:creationId xmlns:a16="http://schemas.microsoft.com/office/drawing/2014/main" id="{DA56C0B2-2CCD-329E-ED35-5CF2DD4E44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1781454"/>
              </p:ext>
            </p:extLst>
          </p:nvPr>
        </p:nvGraphicFramePr>
        <p:xfrm>
          <a:off x="904795" y="2376606"/>
          <a:ext cx="16570258" cy="8666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8513">
                  <a:extLst>
                    <a:ext uri="{9D8B030D-6E8A-4147-A177-3AD203B41FA5}">
                      <a16:colId xmlns:a16="http://schemas.microsoft.com/office/drawing/2014/main" val="3431721384"/>
                    </a:ext>
                  </a:extLst>
                </a:gridCol>
                <a:gridCol w="828513">
                  <a:extLst>
                    <a:ext uri="{9D8B030D-6E8A-4147-A177-3AD203B41FA5}">
                      <a16:colId xmlns:a16="http://schemas.microsoft.com/office/drawing/2014/main" val="316628983"/>
                    </a:ext>
                  </a:extLst>
                </a:gridCol>
                <a:gridCol w="828513">
                  <a:extLst>
                    <a:ext uri="{9D8B030D-6E8A-4147-A177-3AD203B41FA5}">
                      <a16:colId xmlns:a16="http://schemas.microsoft.com/office/drawing/2014/main" val="1048842364"/>
                    </a:ext>
                  </a:extLst>
                </a:gridCol>
                <a:gridCol w="828513">
                  <a:extLst>
                    <a:ext uri="{9D8B030D-6E8A-4147-A177-3AD203B41FA5}">
                      <a16:colId xmlns:a16="http://schemas.microsoft.com/office/drawing/2014/main" val="1249791494"/>
                    </a:ext>
                  </a:extLst>
                </a:gridCol>
                <a:gridCol w="828513">
                  <a:extLst>
                    <a:ext uri="{9D8B030D-6E8A-4147-A177-3AD203B41FA5}">
                      <a16:colId xmlns:a16="http://schemas.microsoft.com/office/drawing/2014/main" val="3607199989"/>
                    </a:ext>
                  </a:extLst>
                </a:gridCol>
                <a:gridCol w="828513">
                  <a:extLst>
                    <a:ext uri="{9D8B030D-6E8A-4147-A177-3AD203B41FA5}">
                      <a16:colId xmlns:a16="http://schemas.microsoft.com/office/drawing/2014/main" val="1588129579"/>
                    </a:ext>
                  </a:extLst>
                </a:gridCol>
                <a:gridCol w="828513">
                  <a:extLst>
                    <a:ext uri="{9D8B030D-6E8A-4147-A177-3AD203B41FA5}">
                      <a16:colId xmlns:a16="http://schemas.microsoft.com/office/drawing/2014/main" val="3960306999"/>
                    </a:ext>
                  </a:extLst>
                </a:gridCol>
                <a:gridCol w="828513">
                  <a:extLst>
                    <a:ext uri="{9D8B030D-6E8A-4147-A177-3AD203B41FA5}">
                      <a16:colId xmlns:a16="http://schemas.microsoft.com/office/drawing/2014/main" val="4190487651"/>
                    </a:ext>
                  </a:extLst>
                </a:gridCol>
                <a:gridCol w="828513">
                  <a:extLst>
                    <a:ext uri="{9D8B030D-6E8A-4147-A177-3AD203B41FA5}">
                      <a16:colId xmlns:a16="http://schemas.microsoft.com/office/drawing/2014/main" val="2397332502"/>
                    </a:ext>
                  </a:extLst>
                </a:gridCol>
                <a:gridCol w="828513">
                  <a:extLst>
                    <a:ext uri="{9D8B030D-6E8A-4147-A177-3AD203B41FA5}">
                      <a16:colId xmlns:a16="http://schemas.microsoft.com/office/drawing/2014/main" val="1156913624"/>
                    </a:ext>
                  </a:extLst>
                </a:gridCol>
                <a:gridCol w="828513">
                  <a:extLst>
                    <a:ext uri="{9D8B030D-6E8A-4147-A177-3AD203B41FA5}">
                      <a16:colId xmlns:a16="http://schemas.microsoft.com/office/drawing/2014/main" val="884850600"/>
                    </a:ext>
                  </a:extLst>
                </a:gridCol>
                <a:gridCol w="828513">
                  <a:extLst>
                    <a:ext uri="{9D8B030D-6E8A-4147-A177-3AD203B41FA5}">
                      <a16:colId xmlns:a16="http://schemas.microsoft.com/office/drawing/2014/main" val="3767077319"/>
                    </a:ext>
                  </a:extLst>
                </a:gridCol>
                <a:gridCol w="828513">
                  <a:extLst>
                    <a:ext uri="{9D8B030D-6E8A-4147-A177-3AD203B41FA5}">
                      <a16:colId xmlns:a16="http://schemas.microsoft.com/office/drawing/2014/main" val="3632757038"/>
                    </a:ext>
                  </a:extLst>
                </a:gridCol>
                <a:gridCol w="776221">
                  <a:extLst>
                    <a:ext uri="{9D8B030D-6E8A-4147-A177-3AD203B41FA5}">
                      <a16:colId xmlns:a16="http://schemas.microsoft.com/office/drawing/2014/main" val="2552981903"/>
                    </a:ext>
                  </a:extLst>
                </a:gridCol>
                <a:gridCol w="880803">
                  <a:extLst>
                    <a:ext uri="{9D8B030D-6E8A-4147-A177-3AD203B41FA5}">
                      <a16:colId xmlns:a16="http://schemas.microsoft.com/office/drawing/2014/main" val="4075189451"/>
                    </a:ext>
                  </a:extLst>
                </a:gridCol>
                <a:gridCol w="828513">
                  <a:extLst>
                    <a:ext uri="{9D8B030D-6E8A-4147-A177-3AD203B41FA5}">
                      <a16:colId xmlns:a16="http://schemas.microsoft.com/office/drawing/2014/main" val="1681330203"/>
                    </a:ext>
                  </a:extLst>
                </a:gridCol>
                <a:gridCol w="828513">
                  <a:extLst>
                    <a:ext uri="{9D8B030D-6E8A-4147-A177-3AD203B41FA5}">
                      <a16:colId xmlns:a16="http://schemas.microsoft.com/office/drawing/2014/main" val="3244770742"/>
                    </a:ext>
                  </a:extLst>
                </a:gridCol>
                <a:gridCol w="828513">
                  <a:extLst>
                    <a:ext uri="{9D8B030D-6E8A-4147-A177-3AD203B41FA5}">
                      <a16:colId xmlns:a16="http://schemas.microsoft.com/office/drawing/2014/main" val="4055029975"/>
                    </a:ext>
                  </a:extLst>
                </a:gridCol>
                <a:gridCol w="828513">
                  <a:extLst>
                    <a:ext uri="{9D8B030D-6E8A-4147-A177-3AD203B41FA5}">
                      <a16:colId xmlns:a16="http://schemas.microsoft.com/office/drawing/2014/main" val="174250120"/>
                    </a:ext>
                  </a:extLst>
                </a:gridCol>
                <a:gridCol w="828513">
                  <a:extLst>
                    <a:ext uri="{9D8B030D-6E8A-4147-A177-3AD203B41FA5}">
                      <a16:colId xmlns:a16="http://schemas.microsoft.com/office/drawing/2014/main" val="1276541867"/>
                    </a:ext>
                  </a:extLst>
                </a:gridCol>
              </a:tblGrid>
              <a:tr h="866699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</a:t>
                      </a:r>
                    </a:p>
                  </a:txBody>
                  <a:tcP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B</a:t>
                      </a:r>
                    </a:p>
                  </a:txBody>
                  <a:tcP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</a:t>
                      </a:r>
                    </a:p>
                  </a:txBody>
                  <a:tcP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D</a:t>
                      </a:r>
                    </a:p>
                  </a:txBody>
                  <a:tcP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E</a:t>
                      </a:r>
                    </a:p>
                  </a:txBody>
                  <a:tcP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F</a:t>
                      </a:r>
                    </a:p>
                  </a:txBody>
                  <a:tcP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G</a:t>
                      </a:r>
                    </a:p>
                  </a:txBody>
                  <a:tcP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H</a:t>
                      </a:r>
                    </a:p>
                  </a:txBody>
                  <a:tcP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3307427"/>
                  </a:ext>
                </a:extLst>
              </a:tr>
            </a:tbl>
          </a:graphicData>
        </a:graphic>
      </p:graphicFrame>
      <p:graphicFrame>
        <p:nvGraphicFramePr>
          <p:cNvPr id="48" name="Table 47">
            <a:extLst>
              <a:ext uri="{FF2B5EF4-FFF2-40B4-BE49-F238E27FC236}">
                <a16:creationId xmlns:a16="http://schemas.microsoft.com/office/drawing/2014/main" id="{DAEE1EA0-5BB4-6C11-FCA6-6528721507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1041614"/>
              </p:ext>
            </p:extLst>
          </p:nvPr>
        </p:nvGraphicFramePr>
        <p:xfrm>
          <a:off x="904790" y="2795020"/>
          <a:ext cx="16570258" cy="8666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8513">
                  <a:extLst>
                    <a:ext uri="{9D8B030D-6E8A-4147-A177-3AD203B41FA5}">
                      <a16:colId xmlns:a16="http://schemas.microsoft.com/office/drawing/2014/main" val="3431721384"/>
                    </a:ext>
                  </a:extLst>
                </a:gridCol>
                <a:gridCol w="828513">
                  <a:extLst>
                    <a:ext uri="{9D8B030D-6E8A-4147-A177-3AD203B41FA5}">
                      <a16:colId xmlns:a16="http://schemas.microsoft.com/office/drawing/2014/main" val="316628983"/>
                    </a:ext>
                  </a:extLst>
                </a:gridCol>
                <a:gridCol w="828513">
                  <a:extLst>
                    <a:ext uri="{9D8B030D-6E8A-4147-A177-3AD203B41FA5}">
                      <a16:colId xmlns:a16="http://schemas.microsoft.com/office/drawing/2014/main" val="1048842364"/>
                    </a:ext>
                  </a:extLst>
                </a:gridCol>
                <a:gridCol w="828513">
                  <a:extLst>
                    <a:ext uri="{9D8B030D-6E8A-4147-A177-3AD203B41FA5}">
                      <a16:colId xmlns:a16="http://schemas.microsoft.com/office/drawing/2014/main" val="1249791494"/>
                    </a:ext>
                  </a:extLst>
                </a:gridCol>
                <a:gridCol w="828513">
                  <a:extLst>
                    <a:ext uri="{9D8B030D-6E8A-4147-A177-3AD203B41FA5}">
                      <a16:colId xmlns:a16="http://schemas.microsoft.com/office/drawing/2014/main" val="3607199989"/>
                    </a:ext>
                  </a:extLst>
                </a:gridCol>
                <a:gridCol w="828513">
                  <a:extLst>
                    <a:ext uri="{9D8B030D-6E8A-4147-A177-3AD203B41FA5}">
                      <a16:colId xmlns:a16="http://schemas.microsoft.com/office/drawing/2014/main" val="1588129579"/>
                    </a:ext>
                  </a:extLst>
                </a:gridCol>
                <a:gridCol w="828513">
                  <a:extLst>
                    <a:ext uri="{9D8B030D-6E8A-4147-A177-3AD203B41FA5}">
                      <a16:colId xmlns:a16="http://schemas.microsoft.com/office/drawing/2014/main" val="3960306999"/>
                    </a:ext>
                  </a:extLst>
                </a:gridCol>
                <a:gridCol w="828513">
                  <a:extLst>
                    <a:ext uri="{9D8B030D-6E8A-4147-A177-3AD203B41FA5}">
                      <a16:colId xmlns:a16="http://schemas.microsoft.com/office/drawing/2014/main" val="4190487651"/>
                    </a:ext>
                  </a:extLst>
                </a:gridCol>
                <a:gridCol w="828513">
                  <a:extLst>
                    <a:ext uri="{9D8B030D-6E8A-4147-A177-3AD203B41FA5}">
                      <a16:colId xmlns:a16="http://schemas.microsoft.com/office/drawing/2014/main" val="2397332502"/>
                    </a:ext>
                  </a:extLst>
                </a:gridCol>
                <a:gridCol w="828513">
                  <a:extLst>
                    <a:ext uri="{9D8B030D-6E8A-4147-A177-3AD203B41FA5}">
                      <a16:colId xmlns:a16="http://schemas.microsoft.com/office/drawing/2014/main" val="1156913624"/>
                    </a:ext>
                  </a:extLst>
                </a:gridCol>
                <a:gridCol w="828513">
                  <a:extLst>
                    <a:ext uri="{9D8B030D-6E8A-4147-A177-3AD203B41FA5}">
                      <a16:colId xmlns:a16="http://schemas.microsoft.com/office/drawing/2014/main" val="884850600"/>
                    </a:ext>
                  </a:extLst>
                </a:gridCol>
                <a:gridCol w="828513">
                  <a:extLst>
                    <a:ext uri="{9D8B030D-6E8A-4147-A177-3AD203B41FA5}">
                      <a16:colId xmlns:a16="http://schemas.microsoft.com/office/drawing/2014/main" val="3767077319"/>
                    </a:ext>
                  </a:extLst>
                </a:gridCol>
                <a:gridCol w="828513">
                  <a:extLst>
                    <a:ext uri="{9D8B030D-6E8A-4147-A177-3AD203B41FA5}">
                      <a16:colId xmlns:a16="http://schemas.microsoft.com/office/drawing/2014/main" val="3632757038"/>
                    </a:ext>
                  </a:extLst>
                </a:gridCol>
                <a:gridCol w="776221">
                  <a:extLst>
                    <a:ext uri="{9D8B030D-6E8A-4147-A177-3AD203B41FA5}">
                      <a16:colId xmlns:a16="http://schemas.microsoft.com/office/drawing/2014/main" val="2552981903"/>
                    </a:ext>
                  </a:extLst>
                </a:gridCol>
                <a:gridCol w="880803">
                  <a:extLst>
                    <a:ext uri="{9D8B030D-6E8A-4147-A177-3AD203B41FA5}">
                      <a16:colId xmlns:a16="http://schemas.microsoft.com/office/drawing/2014/main" val="4075189451"/>
                    </a:ext>
                  </a:extLst>
                </a:gridCol>
                <a:gridCol w="828513">
                  <a:extLst>
                    <a:ext uri="{9D8B030D-6E8A-4147-A177-3AD203B41FA5}">
                      <a16:colId xmlns:a16="http://schemas.microsoft.com/office/drawing/2014/main" val="1681330203"/>
                    </a:ext>
                  </a:extLst>
                </a:gridCol>
                <a:gridCol w="828513">
                  <a:extLst>
                    <a:ext uri="{9D8B030D-6E8A-4147-A177-3AD203B41FA5}">
                      <a16:colId xmlns:a16="http://schemas.microsoft.com/office/drawing/2014/main" val="3244770742"/>
                    </a:ext>
                  </a:extLst>
                </a:gridCol>
                <a:gridCol w="828513">
                  <a:extLst>
                    <a:ext uri="{9D8B030D-6E8A-4147-A177-3AD203B41FA5}">
                      <a16:colId xmlns:a16="http://schemas.microsoft.com/office/drawing/2014/main" val="4055029975"/>
                    </a:ext>
                  </a:extLst>
                </a:gridCol>
                <a:gridCol w="828513">
                  <a:extLst>
                    <a:ext uri="{9D8B030D-6E8A-4147-A177-3AD203B41FA5}">
                      <a16:colId xmlns:a16="http://schemas.microsoft.com/office/drawing/2014/main" val="174250120"/>
                    </a:ext>
                  </a:extLst>
                </a:gridCol>
                <a:gridCol w="828513">
                  <a:extLst>
                    <a:ext uri="{9D8B030D-6E8A-4147-A177-3AD203B41FA5}">
                      <a16:colId xmlns:a16="http://schemas.microsoft.com/office/drawing/2014/main" val="1276541867"/>
                    </a:ext>
                  </a:extLst>
                </a:gridCol>
              </a:tblGrid>
              <a:tr h="866699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</a:t>
                      </a: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B</a:t>
                      </a:r>
                    </a:p>
                  </a:txBody>
                  <a:tcP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</a:t>
                      </a:r>
                    </a:p>
                  </a:txBody>
                  <a:tcP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D</a:t>
                      </a:r>
                    </a:p>
                  </a:txBody>
                  <a:tcP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E</a:t>
                      </a:r>
                    </a:p>
                  </a:txBody>
                  <a:tcP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F</a:t>
                      </a:r>
                    </a:p>
                  </a:txBody>
                  <a:tcP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G</a:t>
                      </a:r>
                    </a:p>
                  </a:txBody>
                  <a:tcP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H</a:t>
                      </a:r>
                    </a:p>
                  </a:txBody>
                  <a:tcP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3307427"/>
                  </a:ext>
                </a:extLst>
              </a:tr>
            </a:tbl>
          </a:graphicData>
        </a:graphic>
      </p:graphicFrame>
      <p:graphicFrame>
        <p:nvGraphicFramePr>
          <p:cNvPr id="49" name="Table 48">
            <a:extLst>
              <a:ext uri="{FF2B5EF4-FFF2-40B4-BE49-F238E27FC236}">
                <a16:creationId xmlns:a16="http://schemas.microsoft.com/office/drawing/2014/main" id="{E688F5FB-4DE4-AD0E-3604-91297D54B7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5593363"/>
              </p:ext>
            </p:extLst>
          </p:nvPr>
        </p:nvGraphicFramePr>
        <p:xfrm>
          <a:off x="904790" y="3232458"/>
          <a:ext cx="16570258" cy="8666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8513">
                  <a:extLst>
                    <a:ext uri="{9D8B030D-6E8A-4147-A177-3AD203B41FA5}">
                      <a16:colId xmlns:a16="http://schemas.microsoft.com/office/drawing/2014/main" val="3431721384"/>
                    </a:ext>
                  </a:extLst>
                </a:gridCol>
                <a:gridCol w="828513">
                  <a:extLst>
                    <a:ext uri="{9D8B030D-6E8A-4147-A177-3AD203B41FA5}">
                      <a16:colId xmlns:a16="http://schemas.microsoft.com/office/drawing/2014/main" val="316628983"/>
                    </a:ext>
                  </a:extLst>
                </a:gridCol>
                <a:gridCol w="828513">
                  <a:extLst>
                    <a:ext uri="{9D8B030D-6E8A-4147-A177-3AD203B41FA5}">
                      <a16:colId xmlns:a16="http://schemas.microsoft.com/office/drawing/2014/main" val="1048842364"/>
                    </a:ext>
                  </a:extLst>
                </a:gridCol>
                <a:gridCol w="828513">
                  <a:extLst>
                    <a:ext uri="{9D8B030D-6E8A-4147-A177-3AD203B41FA5}">
                      <a16:colId xmlns:a16="http://schemas.microsoft.com/office/drawing/2014/main" val="1249791494"/>
                    </a:ext>
                  </a:extLst>
                </a:gridCol>
                <a:gridCol w="828513">
                  <a:extLst>
                    <a:ext uri="{9D8B030D-6E8A-4147-A177-3AD203B41FA5}">
                      <a16:colId xmlns:a16="http://schemas.microsoft.com/office/drawing/2014/main" val="3607199989"/>
                    </a:ext>
                  </a:extLst>
                </a:gridCol>
                <a:gridCol w="828513">
                  <a:extLst>
                    <a:ext uri="{9D8B030D-6E8A-4147-A177-3AD203B41FA5}">
                      <a16:colId xmlns:a16="http://schemas.microsoft.com/office/drawing/2014/main" val="1588129579"/>
                    </a:ext>
                  </a:extLst>
                </a:gridCol>
                <a:gridCol w="828513">
                  <a:extLst>
                    <a:ext uri="{9D8B030D-6E8A-4147-A177-3AD203B41FA5}">
                      <a16:colId xmlns:a16="http://schemas.microsoft.com/office/drawing/2014/main" val="3960306999"/>
                    </a:ext>
                  </a:extLst>
                </a:gridCol>
                <a:gridCol w="828513">
                  <a:extLst>
                    <a:ext uri="{9D8B030D-6E8A-4147-A177-3AD203B41FA5}">
                      <a16:colId xmlns:a16="http://schemas.microsoft.com/office/drawing/2014/main" val="4190487651"/>
                    </a:ext>
                  </a:extLst>
                </a:gridCol>
                <a:gridCol w="828513">
                  <a:extLst>
                    <a:ext uri="{9D8B030D-6E8A-4147-A177-3AD203B41FA5}">
                      <a16:colId xmlns:a16="http://schemas.microsoft.com/office/drawing/2014/main" val="2397332502"/>
                    </a:ext>
                  </a:extLst>
                </a:gridCol>
                <a:gridCol w="828513">
                  <a:extLst>
                    <a:ext uri="{9D8B030D-6E8A-4147-A177-3AD203B41FA5}">
                      <a16:colId xmlns:a16="http://schemas.microsoft.com/office/drawing/2014/main" val="1156913624"/>
                    </a:ext>
                  </a:extLst>
                </a:gridCol>
                <a:gridCol w="828513">
                  <a:extLst>
                    <a:ext uri="{9D8B030D-6E8A-4147-A177-3AD203B41FA5}">
                      <a16:colId xmlns:a16="http://schemas.microsoft.com/office/drawing/2014/main" val="884850600"/>
                    </a:ext>
                  </a:extLst>
                </a:gridCol>
                <a:gridCol w="828513">
                  <a:extLst>
                    <a:ext uri="{9D8B030D-6E8A-4147-A177-3AD203B41FA5}">
                      <a16:colId xmlns:a16="http://schemas.microsoft.com/office/drawing/2014/main" val="3767077319"/>
                    </a:ext>
                  </a:extLst>
                </a:gridCol>
                <a:gridCol w="828513">
                  <a:extLst>
                    <a:ext uri="{9D8B030D-6E8A-4147-A177-3AD203B41FA5}">
                      <a16:colId xmlns:a16="http://schemas.microsoft.com/office/drawing/2014/main" val="3632757038"/>
                    </a:ext>
                  </a:extLst>
                </a:gridCol>
                <a:gridCol w="776221">
                  <a:extLst>
                    <a:ext uri="{9D8B030D-6E8A-4147-A177-3AD203B41FA5}">
                      <a16:colId xmlns:a16="http://schemas.microsoft.com/office/drawing/2014/main" val="2552981903"/>
                    </a:ext>
                  </a:extLst>
                </a:gridCol>
                <a:gridCol w="880803">
                  <a:extLst>
                    <a:ext uri="{9D8B030D-6E8A-4147-A177-3AD203B41FA5}">
                      <a16:colId xmlns:a16="http://schemas.microsoft.com/office/drawing/2014/main" val="4075189451"/>
                    </a:ext>
                  </a:extLst>
                </a:gridCol>
                <a:gridCol w="828513">
                  <a:extLst>
                    <a:ext uri="{9D8B030D-6E8A-4147-A177-3AD203B41FA5}">
                      <a16:colId xmlns:a16="http://schemas.microsoft.com/office/drawing/2014/main" val="1681330203"/>
                    </a:ext>
                  </a:extLst>
                </a:gridCol>
                <a:gridCol w="828513">
                  <a:extLst>
                    <a:ext uri="{9D8B030D-6E8A-4147-A177-3AD203B41FA5}">
                      <a16:colId xmlns:a16="http://schemas.microsoft.com/office/drawing/2014/main" val="3244770742"/>
                    </a:ext>
                  </a:extLst>
                </a:gridCol>
                <a:gridCol w="828513">
                  <a:extLst>
                    <a:ext uri="{9D8B030D-6E8A-4147-A177-3AD203B41FA5}">
                      <a16:colId xmlns:a16="http://schemas.microsoft.com/office/drawing/2014/main" val="4055029975"/>
                    </a:ext>
                  </a:extLst>
                </a:gridCol>
                <a:gridCol w="828513">
                  <a:extLst>
                    <a:ext uri="{9D8B030D-6E8A-4147-A177-3AD203B41FA5}">
                      <a16:colId xmlns:a16="http://schemas.microsoft.com/office/drawing/2014/main" val="174250120"/>
                    </a:ext>
                  </a:extLst>
                </a:gridCol>
                <a:gridCol w="828513">
                  <a:extLst>
                    <a:ext uri="{9D8B030D-6E8A-4147-A177-3AD203B41FA5}">
                      <a16:colId xmlns:a16="http://schemas.microsoft.com/office/drawing/2014/main" val="1276541867"/>
                    </a:ext>
                  </a:extLst>
                </a:gridCol>
              </a:tblGrid>
              <a:tr h="866699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</a:t>
                      </a: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B</a:t>
                      </a: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</a:t>
                      </a:r>
                    </a:p>
                  </a:txBody>
                  <a:tcP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D</a:t>
                      </a:r>
                    </a:p>
                  </a:txBody>
                  <a:tcP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E</a:t>
                      </a:r>
                    </a:p>
                  </a:txBody>
                  <a:tcP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F</a:t>
                      </a:r>
                    </a:p>
                  </a:txBody>
                  <a:tcP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G</a:t>
                      </a:r>
                    </a:p>
                  </a:txBody>
                  <a:tcP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H</a:t>
                      </a:r>
                    </a:p>
                  </a:txBody>
                  <a:tcP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3307427"/>
                  </a:ext>
                </a:extLst>
              </a:tr>
            </a:tbl>
          </a:graphicData>
        </a:graphic>
      </p:graphicFrame>
      <p:graphicFrame>
        <p:nvGraphicFramePr>
          <p:cNvPr id="51" name="Table 50">
            <a:extLst>
              <a:ext uri="{FF2B5EF4-FFF2-40B4-BE49-F238E27FC236}">
                <a16:creationId xmlns:a16="http://schemas.microsoft.com/office/drawing/2014/main" id="{B78843A1-1681-2B9D-3F97-82481B8F6F9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2402894"/>
              </p:ext>
            </p:extLst>
          </p:nvPr>
        </p:nvGraphicFramePr>
        <p:xfrm>
          <a:off x="904330" y="1298392"/>
          <a:ext cx="16570718" cy="6259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14144">
                  <a:extLst>
                    <a:ext uri="{9D8B030D-6E8A-4147-A177-3AD203B41FA5}">
                      <a16:colId xmlns:a16="http://schemas.microsoft.com/office/drawing/2014/main" val="3431721384"/>
                    </a:ext>
                  </a:extLst>
                </a:gridCol>
                <a:gridCol w="3314144">
                  <a:extLst>
                    <a:ext uri="{9D8B030D-6E8A-4147-A177-3AD203B41FA5}">
                      <a16:colId xmlns:a16="http://schemas.microsoft.com/office/drawing/2014/main" val="3607199989"/>
                    </a:ext>
                  </a:extLst>
                </a:gridCol>
                <a:gridCol w="3314144">
                  <a:extLst>
                    <a:ext uri="{9D8B030D-6E8A-4147-A177-3AD203B41FA5}">
                      <a16:colId xmlns:a16="http://schemas.microsoft.com/office/drawing/2014/main" val="2397332502"/>
                    </a:ext>
                  </a:extLst>
                </a:gridCol>
                <a:gridCol w="6628286">
                  <a:extLst>
                    <a:ext uri="{9D8B030D-6E8A-4147-A177-3AD203B41FA5}">
                      <a16:colId xmlns:a16="http://schemas.microsoft.com/office/drawing/2014/main" val="3632757038"/>
                    </a:ext>
                  </a:extLst>
                </a:gridCol>
              </a:tblGrid>
              <a:tr h="625976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BCD Hundreds</a:t>
                      </a: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Aptos" panose="02110004020202020204"/>
                          <a:ea typeface="+mn-ea"/>
                          <a:cs typeface="+mn-cs"/>
                        </a:rPr>
                        <a:t>BCD Tens</a:t>
                      </a: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BCD Ones</a:t>
                      </a: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Binary</a:t>
                      </a:r>
                    </a:p>
                  </a:txBody>
                  <a:tcP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3307427"/>
                  </a:ext>
                </a:extLst>
              </a:tr>
            </a:tbl>
          </a:graphicData>
        </a:graphic>
      </p:graphicFrame>
      <p:graphicFrame>
        <p:nvGraphicFramePr>
          <p:cNvPr id="50" name="Table 49">
            <a:extLst>
              <a:ext uri="{FF2B5EF4-FFF2-40B4-BE49-F238E27FC236}">
                <a16:creationId xmlns:a16="http://schemas.microsoft.com/office/drawing/2014/main" id="{F9B6FF12-EFD9-7E24-8324-DA1E0ABC2E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5078513"/>
              </p:ext>
            </p:extLst>
          </p:nvPr>
        </p:nvGraphicFramePr>
        <p:xfrm>
          <a:off x="904789" y="3685136"/>
          <a:ext cx="16570258" cy="8666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8513">
                  <a:extLst>
                    <a:ext uri="{9D8B030D-6E8A-4147-A177-3AD203B41FA5}">
                      <a16:colId xmlns:a16="http://schemas.microsoft.com/office/drawing/2014/main" val="3431721384"/>
                    </a:ext>
                  </a:extLst>
                </a:gridCol>
                <a:gridCol w="828513">
                  <a:extLst>
                    <a:ext uri="{9D8B030D-6E8A-4147-A177-3AD203B41FA5}">
                      <a16:colId xmlns:a16="http://schemas.microsoft.com/office/drawing/2014/main" val="316628983"/>
                    </a:ext>
                  </a:extLst>
                </a:gridCol>
                <a:gridCol w="828513">
                  <a:extLst>
                    <a:ext uri="{9D8B030D-6E8A-4147-A177-3AD203B41FA5}">
                      <a16:colId xmlns:a16="http://schemas.microsoft.com/office/drawing/2014/main" val="1048842364"/>
                    </a:ext>
                  </a:extLst>
                </a:gridCol>
                <a:gridCol w="828513">
                  <a:extLst>
                    <a:ext uri="{9D8B030D-6E8A-4147-A177-3AD203B41FA5}">
                      <a16:colId xmlns:a16="http://schemas.microsoft.com/office/drawing/2014/main" val="1249791494"/>
                    </a:ext>
                  </a:extLst>
                </a:gridCol>
                <a:gridCol w="828513">
                  <a:extLst>
                    <a:ext uri="{9D8B030D-6E8A-4147-A177-3AD203B41FA5}">
                      <a16:colId xmlns:a16="http://schemas.microsoft.com/office/drawing/2014/main" val="3607199989"/>
                    </a:ext>
                  </a:extLst>
                </a:gridCol>
                <a:gridCol w="828513">
                  <a:extLst>
                    <a:ext uri="{9D8B030D-6E8A-4147-A177-3AD203B41FA5}">
                      <a16:colId xmlns:a16="http://schemas.microsoft.com/office/drawing/2014/main" val="1588129579"/>
                    </a:ext>
                  </a:extLst>
                </a:gridCol>
                <a:gridCol w="828513">
                  <a:extLst>
                    <a:ext uri="{9D8B030D-6E8A-4147-A177-3AD203B41FA5}">
                      <a16:colId xmlns:a16="http://schemas.microsoft.com/office/drawing/2014/main" val="3960306999"/>
                    </a:ext>
                  </a:extLst>
                </a:gridCol>
                <a:gridCol w="828513">
                  <a:extLst>
                    <a:ext uri="{9D8B030D-6E8A-4147-A177-3AD203B41FA5}">
                      <a16:colId xmlns:a16="http://schemas.microsoft.com/office/drawing/2014/main" val="4190487651"/>
                    </a:ext>
                  </a:extLst>
                </a:gridCol>
                <a:gridCol w="828513">
                  <a:extLst>
                    <a:ext uri="{9D8B030D-6E8A-4147-A177-3AD203B41FA5}">
                      <a16:colId xmlns:a16="http://schemas.microsoft.com/office/drawing/2014/main" val="2397332502"/>
                    </a:ext>
                  </a:extLst>
                </a:gridCol>
                <a:gridCol w="828513">
                  <a:extLst>
                    <a:ext uri="{9D8B030D-6E8A-4147-A177-3AD203B41FA5}">
                      <a16:colId xmlns:a16="http://schemas.microsoft.com/office/drawing/2014/main" val="1156913624"/>
                    </a:ext>
                  </a:extLst>
                </a:gridCol>
                <a:gridCol w="828513">
                  <a:extLst>
                    <a:ext uri="{9D8B030D-6E8A-4147-A177-3AD203B41FA5}">
                      <a16:colId xmlns:a16="http://schemas.microsoft.com/office/drawing/2014/main" val="884850600"/>
                    </a:ext>
                  </a:extLst>
                </a:gridCol>
                <a:gridCol w="828513">
                  <a:extLst>
                    <a:ext uri="{9D8B030D-6E8A-4147-A177-3AD203B41FA5}">
                      <a16:colId xmlns:a16="http://schemas.microsoft.com/office/drawing/2014/main" val="3767077319"/>
                    </a:ext>
                  </a:extLst>
                </a:gridCol>
                <a:gridCol w="828513">
                  <a:extLst>
                    <a:ext uri="{9D8B030D-6E8A-4147-A177-3AD203B41FA5}">
                      <a16:colId xmlns:a16="http://schemas.microsoft.com/office/drawing/2014/main" val="3632757038"/>
                    </a:ext>
                  </a:extLst>
                </a:gridCol>
                <a:gridCol w="776221">
                  <a:extLst>
                    <a:ext uri="{9D8B030D-6E8A-4147-A177-3AD203B41FA5}">
                      <a16:colId xmlns:a16="http://schemas.microsoft.com/office/drawing/2014/main" val="2552981903"/>
                    </a:ext>
                  </a:extLst>
                </a:gridCol>
                <a:gridCol w="880803">
                  <a:extLst>
                    <a:ext uri="{9D8B030D-6E8A-4147-A177-3AD203B41FA5}">
                      <a16:colId xmlns:a16="http://schemas.microsoft.com/office/drawing/2014/main" val="4075189451"/>
                    </a:ext>
                  </a:extLst>
                </a:gridCol>
                <a:gridCol w="828513">
                  <a:extLst>
                    <a:ext uri="{9D8B030D-6E8A-4147-A177-3AD203B41FA5}">
                      <a16:colId xmlns:a16="http://schemas.microsoft.com/office/drawing/2014/main" val="1681330203"/>
                    </a:ext>
                  </a:extLst>
                </a:gridCol>
                <a:gridCol w="828513">
                  <a:extLst>
                    <a:ext uri="{9D8B030D-6E8A-4147-A177-3AD203B41FA5}">
                      <a16:colId xmlns:a16="http://schemas.microsoft.com/office/drawing/2014/main" val="3244770742"/>
                    </a:ext>
                  </a:extLst>
                </a:gridCol>
                <a:gridCol w="828513">
                  <a:extLst>
                    <a:ext uri="{9D8B030D-6E8A-4147-A177-3AD203B41FA5}">
                      <a16:colId xmlns:a16="http://schemas.microsoft.com/office/drawing/2014/main" val="4055029975"/>
                    </a:ext>
                  </a:extLst>
                </a:gridCol>
                <a:gridCol w="828513">
                  <a:extLst>
                    <a:ext uri="{9D8B030D-6E8A-4147-A177-3AD203B41FA5}">
                      <a16:colId xmlns:a16="http://schemas.microsoft.com/office/drawing/2014/main" val="174250120"/>
                    </a:ext>
                  </a:extLst>
                </a:gridCol>
                <a:gridCol w="828513">
                  <a:extLst>
                    <a:ext uri="{9D8B030D-6E8A-4147-A177-3AD203B41FA5}">
                      <a16:colId xmlns:a16="http://schemas.microsoft.com/office/drawing/2014/main" val="1276541867"/>
                    </a:ext>
                  </a:extLst>
                </a:gridCol>
              </a:tblGrid>
              <a:tr h="866699">
                <a:tc>
                  <a:txBody>
                    <a:bodyPr/>
                    <a:lstStyle/>
                    <a:p>
                      <a:pPr algn="ctr"/>
                      <a:endParaRPr lang="en-US" sz="2400" b="0" dirty="0"/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A</a:t>
                      </a: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B</a:t>
                      </a: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C</a:t>
                      </a: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D</a:t>
                      </a:r>
                    </a:p>
                  </a:txBody>
                  <a:tcP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E</a:t>
                      </a:r>
                    </a:p>
                  </a:txBody>
                  <a:tcP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F</a:t>
                      </a:r>
                    </a:p>
                  </a:txBody>
                  <a:tcP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G</a:t>
                      </a:r>
                    </a:p>
                  </a:txBody>
                  <a:tcP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H</a:t>
                      </a:r>
                    </a:p>
                  </a:txBody>
                  <a:tcP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3307427"/>
                  </a:ext>
                </a:extLst>
              </a:tr>
            </a:tbl>
          </a:graphicData>
        </a:graphic>
      </p:graphicFrame>
      <p:graphicFrame>
        <p:nvGraphicFramePr>
          <p:cNvPr id="52" name="Table 51">
            <a:extLst>
              <a:ext uri="{FF2B5EF4-FFF2-40B4-BE49-F238E27FC236}">
                <a16:creationId xmlns:a16="http://schemas.microsoft.com/office/drawing/2014/main" id="{9D705EBE-296C-D8BB-5400-758ED919A5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6185800"/>
              </p:ext>
            </p:extLst>
          </p:nvPr>
        </p:nvGraphicFramePr>
        <p:xfrm>
          <a:off x="904790" y="4103550"/>
          <a:ext cx="16570258" cy="8666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8513">
                  <a:extLst>
                    <a:ext uri="{9D8B030D-6E8A-4147-A177-3AD203B41FA5}">
                      <a16:colId xmlns:a16="http://schemas.microsoft.com/office/drawing/2014/main" val="3431721384"/>
                    </a:ext>
                  </a:extLst>
                </a:gridCol>
                <a:gridCol w="828513">
                  <a:extLst>
                    <a:ext uri="{9D8B030D-6E8A-4147-A177-3AD203B41FA5}">
                      <a16:colId xmlns:a16="http://schemas.microsoft.com/office/drawing/2014/main" val="316628983"/>
                    </a:ext>
                  </a:extLst>
                </a:gridCol>
                <a:gridCol w="828513">
                  <a:extLst>
                    <a:ext uri="{9D8B030D-6E8A-4147-A177-3AD203B41FA5}">
                      <a16:colId xmlns:a16="http://schemas.microsoft.com/office/drawing/2014/main" val="1048842364"/>
                    </a:ext>
                  </a:extLst>
                </a:gridCol>
                <a:gridCol w="828513">
                  <a:extLst>
                    <a:ext uri="{9D8B030D-6E8A-4147-A177-3AD203B41FA5}">
                      <a16:colId xmlns:a16="http://schemas.microsoft.com/office/drawing/2014/main" val="1249791494"/>
                    </a:ext>
                  </a:extLst>
                </a:gridCol>
                <a:gridCol w="828513">
                  <a:extLst>
                    <a:ext uri="{9D8B030D-6E8A-4147-A177-3AD203B41FA5}">
                      <a16:colId xmlns:a16="http://schemas.microsoft.com/office/drawing/2014/main" val="3607199989"/>
                    </a:ext>
                  </a:extLst>
                </a:gridCol>
                <a:gridCol w="828513">
                  <a:extLst>
                    <a:ext uri="{9D8B030D-6E8A-4147-A177-3AD203B41FA5}">
                      <a16:colId xmlns:a16="http://schemas.microsoft.com/office/drawing/2014/main" val="1588129579"/>
                    </a:ext>
                  </a:extLst>
                </a:gridCol>
                <a:gridCol w="828513">
                  <a:extLst>
                    <a:ext uri="{9D8B030D-6E8A-4147-A177-3AD203B41FA5}">
                      <a16:colId xmlns:a16="http://schemas.microsoft.com/office/drawing/2014/main" val="3960306999"/>
                    </a:ext>
                  </a:extLst>
                </a:gridCol>
                <a:gridCol w="828513">
                  <a:extLst>
                    <a:ext uri="{9D8B030D-6E8A-4147-A177-3AD203B41FA5}">
                      <a16:colId xmlns:a16="http://schemas.microsoft.com/office/drawing/2014/main" val="4190487651"/>
                    </a:ext>
                  </a:extLst>
                </a:gridCol>
                <a:gridCol w="828513">
                  <a:extLst>
                    <a:ext uri="{9D8B030D-6E8A-4147-A177-3AD203B41FA5}">
                      <a16:colId xmlns:a16="http://schemas.microsoft.com/office/drawing/2014/main" val="2397332502"/>
                    </a:ext>
                  </a:extLst>
                </a:gridCol>
                <a:gridCol w="828513">
                  <a:extLst>
                    <a:ext uri="{9D8B030D-6E8A-4147-A177-3AD203B41FA5}">
                      <a16:colId xmlns:a16="http://schemas.microsoft.com/office/drawing/2014/main" val="1156913624"/>
                    </a:ext>
                  </a:extLst>
                </a:gridCol>
                <a:gridCol w="828513">
                  <a:extLst>
                    <a:ext uri="{9D8B030D-6E8A-4147-A177-3AD203B41FA5}">
                      <a16:colId xmlns:a16="http://schemas.microsoft.com/office/drawing/2014/main" val="884850600"/>
                    </a:ext>
                  </a:extLst>
                </a:gridCol>
                <a:gridCol w="828513">
                  <a:extLst>
                    <a:ext uri="{9D8B030D-6E8A-4147-A177-3AD203B41FA5}">
                      <a16:colId xmlns:a16="http://schemas.microsoft.com/office/drawing/2014/main" val="3767077319"/>
                    </a:ext>
                  </a:extLst>
                </a:gridCol>
                <a:gridCol w="828513">
                  <a:extLst>
                    <a:ext uri="{9D8B030D-6E8A-4147-A177-3AD203B41FA5}">
                      <a16:colId xmlns:a16="http://schemas.microsoft.com/office/drawing/2014/main" val="3632757038"/>
                    </a:ext>
                  </a:extLst>
                </a:gridCol>
                <a:gridCol w="776221">
                  <a:extLst>
                    <a:ext uri="{9D8B030D-6E8A-4147-A177-3AD203B41FA5}">
                      <a16:colId xmlns:a16="http://schemas.microsoft.com/office/drawing/2014/main" val="2552981903"/>
                    </a:ext>
                  </a:extLst>
                </a:gridCol>
                <a:gridCol w="880803">
                  <a:extLst>
                    <a:ext uri="{9D8B030D-6E8A-4147-A177-3AD203B41FA5}">
                      <a16:colId xmlns:a16="http://schemas.microsoft.com/office/drawing/2014/main" val="4075189451"/>
                    </a:ext>
                  </a:extLst>
                </a:gridCol>
                <a:gridCol w="828513">
                  <a:extLst>
                    <a:ext uri="{9D8B030D-6E8A-4147-A177-3AD203B41FA5}">
                      <a16:colId xmlns:a16="http://schemas.microsoft.com/office/drawing/2014/main" val="1681330203"/>
                    </a:ext>
                  </a:extLst>
                </a:gridCol>
                <a:gridCol w="828513">
                  <a:extLst>
                    <a:ext uri="{9D8B030D-6E8A-4147-A177-3AD203B41FA5}">
                      <a16:colId xmlns:a16="http://schemas.microsoft.com/office/drawing/2014/main" val="3244770742"/>
                    </a:ext>
                  </a:extLst>
                </a:gridCol>
                <a:gridCol w="828513">
                  <a:extLst>
                    <a:ext uri="{9D8B030D-6E8A-4147-A177-3AD203B41FA5}">
                      <a16:colId xmlns:a16="http://schemas.microsoft.com/office/drawing/2014/main" val="4055029975"/>
                    </a:ext>
                  </a:extLst>
                </a:gridCol>
                <a:gridCol w="828513">
                  <a:extLst>
                    <a:ext uri="{9D8B030D-6E8A-4147-A177-3AD203B41FA5}">
                      <a16:colId xmlns:a16="http://schemas.microsoft.com/office/drawing/2014/main" val="174250120"/>
                    </a:ext>
                  </a:extLst>
                </a:gridCol>
                <a:gridCol w="828513">
                  <a:extLst>
                    <a:ext uri="{9D8B030D-6E8A-4147-A177-3AD203B41FA5}">
                      <a16:colId xmlns:a16="http://schemas.microsoft.com/office/drawing/2014/main" val="1276541867"/>
                    </a:ext>
                  </a:extLst>
                </a:gridCol>
              </a:tblGrid>
              <a:tr h="866699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T3</a:t>
                      </a: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T2</a:t>
                      </a: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T1</a:t>
                      </a: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T0</a:t>
                      </a: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D</a:t>
                      </a:r>
                    </a:p>
                  </a:txBody>
                  <a:tcP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E</a:t>
                      </a:r>
                    </a:p>
                  </a:txBody>
                  <a:tcP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F</a:t>
                      </a:r>
                    </a:p>
                  </a:txBody>
                  <a:tcP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G</a:t>
                      </a:r>
                    </a:p>
                  </a:txBody>
                  <a:tcP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H</a:t>
                      </a:r>
                    </a:p>
                  </a:txBody>
                  <a:tcP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3307427"/>
                  </a:ext>
                </a:extLst>
              </a:tr>
            </a:tbl>
          </a:graphicData>
        </a:graphic>
      </p:graphicFrame>
      <p:graphicFrame>
        <p:nvGraphicFramePr>
          <p:cNvPr id="53" name="Table 52">
            <a:extLst>
              <a:ext uri="{FF2B5EF4-FFF2-40B4-BE49-F238E27FC236}">
                <a16:creationId xmlns:a16="http://schemas.microsoft.com/office/drawing/2014/main" id="{CAF9808E-A2AA-9E9F-28F9-C1E0C72003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2212882"/>
              </p:ext>
            </p:extLst>
          </p:nvPr>
        </p:nvGraphicFramePr>
        <p:xfrm>
          <a:off x="904790" y="4575040"/>
          <a:ext cx="16570258" cy="8666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8513">
                  <a:extLst>
                    <a:ext uri="{9D8B030D-6E8A-4147-A177-3AD203B41FA5}">
                      <a16:colId xmlns:a16="http://schemas.microsoft.com/office/drawing/2014/main" val="3431721384"/>
                    </a:ext>
                  </a:extLst>
                </a:gridCol>
                <a:gridCol w="828513">
                  <a:extLst>
                    <a:ext uri="{9D8B030D-6E8A-4147-A177-3AD203B41FA5}">
                      <a16:colId xmlns:a16="http://schemas.microsoft.com/office/drawing/2014/main" val="316628983"/>
                    </a:ext>
                  </a:extLst>
                </a:gridCol>
                <a:gridCol w="828513">
                  <a:extLst>
                    <a:ext uri="{9D8B030D-6E8A-4147-A177-3AD203B41FA5}">
                      <a16:colId xmlns:a16="http://schemas.microsoft.com/office/drawing/2014/main" val="1048842364"/>
                    </a:ext>
                  </a:extLst>
                </a:gridCol>
                <a:gridCol w="828513">
                  <a:extLst>
                    <a:ext uri="{9D8B030D-6E8A-4147-A177-3AD203B41FA5}">
                      <a16:colId xmlns:a16="http://schemas.microsoft.com/office/drawing/2014/main" val="1249791494"/>
                    </a:ext>
                  </a:extLst>
                </a:gridCol>
                <a:gridCol w="828513">
                  <a:extLst>
                    <a:ext uri="{9D8B030D-6E8A-4147-A177-3AD203B41FA5}">
                      <a16:colId xmlns:a16="http://schemas.microsoft.com/office/drawing/2014/main" val="3607199989"/>
                    </a:ext>
                  </a:extLst>
                </a:gridCol>
                <a:gridCol w="828513">
                  <a:extLst>
                    <a:ext uri="{9D8B030D-6E8A-4147-A177-3AD203B41FA5}">
                      <a16:colId xmlns:a16="http://schemas.microsoft.com/office/drawing/2014/main" val="1588129579"/>
                    </a:ext>
                  </a:extLst>
                </a:gridCol>
                <a:gridCol w="828513">
                  <a:extLst>
                    <a:ext uri="{9D8B030D-6E8A-4147-A177-3AD203B41FA5}">
                      <a16:colId xmlns:a16="http://schemas.microsoft.com/office/drawing/2014/main" val="3960306999"/>
                    </a:ext>
                  </a:extLst>
                </a:gridCol>
                <a:gridCol w="828513">
                  <a:extLst>
                    <a:ext uri="{9D8B030D-6E8A-4147-A177-3AD203B41FA5}">
                      <a16:colId xmlns:a16="http://schemas.microsoft.com/office/drawing/2014/main" val="4190487651"/>
                    </a:ext>
                  </a:extLst>
                </a:gridCol>
                <a:gridCol w="828513">
                  <a:extLst>
                    <a:ext uri="{9D8B030D-6E8A-4147-A177-3AD203B41FA5}">
                      <a16:colId xmlns:a16="http://schemas.microsoft.com/office/drawing/2014/main" val="2397332502"/>
                    </a:ext>
                  </a:extLst>
                </a:gridCol>
                <a:gridCol w="828513">
                  <a:extLst>
                    <a:ext uri="{9D8B030D-6E8A-4147-A177-3AD203B41FA5}">
                      <a16:colId xmlns:a16="http://schemas.microsoft.com/office/drawing/2014/main" val="1156913624"/>
                    </a:ext>
                  </a:extLst>
                </a:gridCol>
                <a:gridCol w="828513">
                  <a:extLst>
                    <a:ext uri="{9D8B030D-6E8A-4147-A177-3AD203B41FA5}">
                      <a16:colId xmlns:a16="http://schemas.microsoft.com/office/drawing/2014/main" val="884850600"/>
                    </a:ext>
                  </a:extLst>
                </a:gridCol>
                <a:gridCol w="828513">
                  <a:extLst>
                    <a:ext uri="{9D8B030D-6E8A-4147-A177-3AD203B41FA5}">
                      <a16:colId xmlns:a16="http://schemas.microsoft.com/office/drawing/2014/main" val="3767077319"/>
                    </a:ext>
                  </a:extLst>
                </a:gridCol>
                <a:gridCol w="828513">
                  <a:extLst>
                    <a:ext uri="{9D8B030D-6E8A-4147-A177-3AD203B41FA5}">
                      <a16:colId xmlns:a16="http://schemas.microsoft.com/office/drawing/2014/main" val="3632757038"/>
                    </a:ext>
                  </a:extLst>
                </a:gridCol>
                <a:gridCol w="776221">
                  <a:extLst>
                    <a:ext uri="{9D8B030D-6E8A-4147-A177-3AD203B41FA5}">
                      <a16:colId xmlns:a16="http://schemas.microsoft.com/office/drawing/2014/main" val="2552981903"/>
                    </a:ext>
                  </a:extLst>
                </a:gridCol>
                <a:gridCol w="880803">
                  <a:extLst>
                    <a:ext uri="{9D8B030D-6E8A-4147-A177-3AD203B41FA5}">
                      <a16:colId xmlns:a16="http://schemas.microsoft.com/office/drawing/2014/main" val="4075189451"/>
                    </a:ext>
                  </a:extLst>
                </a:gridCol>
                <a:gridCol w="828513">
                  <a:extLst>
                    <a:ext uri="{9D8B030D-6E8A-4147-A177-3AD203B41FA5}">
                      <a16:colId xmlns:a16="http://schemas.microsoft.com/office/drawing/2014/main" val="1681330203"/>
                    </a:ext>
                  </a:extLst>
                </a:gridCol>
                <a:gridCol w="828513">
                  <a:extLst>
                    <a:ext uri="{9D8B030D-6E8A-4147-A177-3AD203B41FA5}">
                      <a16:colId xmlns:a16="http://schemas.microsoft.com/office/drawing/2014/main" val="3244770742"/>
                    </a:ext>
                  </a:extLst>
                </a:gridCol>
                <a:gridCol w="828513">
                  <a:extLst>
                    <a:ext uri="{9D8B030D-6E8A-4147-A177-3AD203B41FA5}">
                      <a16:colId xmlns:a16="http://schemas.microsoft.com/office/drawing/2014/main" val="4055029975"/>
                    </a:ext>
                  </a:extLst>
                </a:gridCol>
                <a:gridCol w="828513">
                  <a:extLst>
                    <a:ext uri="{9D8B030D-6E8A-4147-A177-3AD203B41FA5}">
                      <a16:colId xmlns:a16="http://schemas.microsoft.com/office/drawing/2014/main" val="174250120"/>
                    </a:ext>
                  </a:extLst>
                </a:gridCol>
                <a:gridCol w="828513">
                  <a:extLst>
                    <a:ext uri="{9D8B030D-6E8A-4147-A177-3AD203B41FA5}">
                      <a16:colId xmlns:a16="http://schemas.microsoft.com/office/drawing/2014/main" val="1276541867"/>
                    </a:ext>
                  </a:extLst>
                </a:gridCol>
              </a:tblGrid>
              <a:tr h="866699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T3</a:t>
                      </a: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T2</a:t>
                      </a: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T1</a:t>
                      </a: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T0</a:t>
                      </a: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D</a:t>
                      </a: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E</a:t>
                      </a:r>
                    </a:p>
                  </a:txBody>
                  <a:tcP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F</a:t>
                      </a:r>
                    </a:p>
                  </a:txBody>
                  <a:tcP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G</a:t>
                      </a:r>
                    </a:p>
                  </a:txBody>
                  <a:tcP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H</a:t>
                      </a:r>
                    </a:p>
                  </a:txBody>
                  <a:tcP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3307427"/>
                  </a:ext>
                </a:extLst>
              </a:tr>
            </a:tbl>
          </a:graphicData>
        </a:graphic>
      </p:graphicFrame>
      <p:graphicFrame>
        <p:nvGraphicFramePr>
          <p:cNvPr id="54" name="Table 53">
            <a:extLst>
              <a:ext uri="{FF2B5EF4-FFF2-40B4-BE49-F238E27FC236}">
                <a16:creationId xmlns:a16="http://schemas.microsoft.com/office/drawing/2014/main" id="{C95D1047-E42E-4CDB-8588-21D90907B2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6457310"/>
              </p:ext>
            </p:extLst>
          </p:nvPr>
        </p:nvGraphicFramePr>
        <p:xfrm>
          <a:off x="904790" y="5020646"/>
          <a:ext cx="16570258" cy="8666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8513">
                  <a:extLst>
                    <a:ext uri="{9D8B030D-6E8A-4147-A177-3AD203B41FA5}">
                      <a16:colId xmlns:a16="http://schemas.microsoft.com/office/drawing/2014/main" val="3431721384"/>
                    </a:ext>
                  </a:extLst>
                </a:gridCol>
                <a:gridCol w="828513">
                  <a:extLst>
                    <a:ext uri="{9D8B030D-6E8A-4147-A177-3AD203B41FA5}">
                      <a16:colId xmlns:a16="http://schemas.microsoft.com/office/drawing/2014/main" val="316628983"/>
                    </a:ext>
                  </a:extLst>
                </a:gridCol>
                <a:gridCol w="828513">
                  <a:extLst>
                    <a:ext uri="{9D8B030D-6E8A-4147-A177-3AD203B41FA5}">
                      <a16:colId xmlns:a16="http://schemas.microsoft.com/office/drawing/2014/main" val="1048842364"/>
                    </a:ext>
                  </a:extLst>
                </a:gridCol>
                <a:gridCol w="828513">
                  <a:extLst>
                    <a:ext uri="{9D8B030D-6E8A-4147-A177-3AD203B41FA5}">
                      <a16:colId xmlns:a16="http://schemas.microsoft.com/office/drawing/2014/main" val="1249791494"/>
                    </a:ext>
                  </a:extLst>
                </a:gridCol>
                <a:gridCol w="828513">
                  <a:extLst>
                    <a:ext uri="{9D8B030D-6E8A-4147-A177-3AD203B41FA5}">
                      <a16:colId xmlns:a16="http://schemas.microsoft.com/office/drawing/2014/main" val="3607199989"/>
                    </a:ext>
                  </a:extLst>
                </a:gridCol>
                <a:gridCol w="828513">
                  <a:extLst>
                    <a:ext uri="{9D8B030D-6E8A-4147-A177-3AD203B41FA5}">
                      <a16:colId xmlns:a16="http://schemas.microsoft.com/office/drawing/2014/main" val="1588129579"/>
                    </a:ext>
                  </a:extLst>
                </a:gridCol>
                <a:gridCol w="828513">
                  <a:extLst>
                    <a:ext uri="{9D8B030D-6E8A-4147-A177-3AD203B41FA5}">
                      <a16:colId xmlns:a16="http://schemas.microsoft.com/office/drawing/2014/main" val="3960306999"/>
                    </a:ext>
                  </a:extLst>
                </a:gridCol>
                <a:gridCol w="828513">
                  <a:extLst>
                    <a:ext uri="{9D8B030D-6E8A-4147-A177-3AD203B41FA5}">
                      <a16:colId xmlns:a16="http://schemas.microsoft.com/office/drawing/2014/main" val="4190487651"/>
                    </a:ext>
                  </a:extLst>
                </a:gridCol>
                <a:gridCol w="828513">
                  <a:extLst>
                    <a:ext uri="{9D8B030D-6E8A-4147-A177-3AD203B41FA5}">
                      <a16:colId xmlns:a16="http://schemas.microsoft.com/office/drawing/2014/main" val="2397332502"/>
                    </a:ext>
                  </a:extLst>
                </a:gridCol>
                <a:gridCol w="828513">
                  <a:extLst>
                    <a:ext uri="{9D8B030D-6E8A-4147-A177-3AD203B41FA5}">
                      <a16:colId xmlns:a16="http://schemas.microsoft.com/office/drawing/2014/main" val="1156913624"/>
                    </a:ext>
                  </a:extLst>
                </a:gridCol>
                <a:gridCol w="828513">
                  <a:extLst>
                    <a:ext uri="{9D8B030D-6E8A-4147-A177-3AD203B41FA5}">
                      <a16:colId xmlns:a16="http://schemas.microsoft.com/office/drawing/2014/main" val="884850600"/>
                    </a:ext>
                  </a:extLst>
                </a:gridCol>
                <a:gridCol w="828513">
                  <a:extLst>
                    <a:ext uri="{9D8B030D-6E8A-4147-A177-3AD203B41FA5}">
                      <a16:colId xmlns:a16="http://schemas.microsoft.com/office/drawing/2014/main" val="3767077319"/>
                    </a:ext>
                  </a:extLst>
                </a:gridCol>
                <a:gridCol w="828513">
                  <a:extLst>
                    <a:ext uri="{9D8B030D-6E8A-4147-A177-3AD203B41FA5}">
                      <a16:colId xmlns:a16="http://schemas.microsoft.com/office/drawing/2014/main" val="3632757038"/>
                    </a:ext>
                  </a:extLst>
                </a:gridCol>
                <a:gridCol w="776221">
                  <a:extLst>
                    <a:ext uri="{9D8B030D-6E8A-4147-A177-3AD203B41FA5}">
                      <a16:colId xmlns:a16="http://schemas.microsoft.com/office/drawing/2014/main" val="2552981903"/>
                    </a:ext>
                  </a:extLst>
                </a:gridCol>
                <a:gridCol w="880803">
                  <a:extLst>
                    <a:ext uri="{9D8B030D-6E8A-4147-A177-3AD203B41FA5}">
                      <a16:colId xmlns:a16="http://schemas.microsoft.com/office/drawing/2014/main" val="4075189451"/>
                    </a:ext>
                  </a:extLst>
                </a:gridCol>
                <a:gridCol w="828513">
                  <a:extLst>
                    <a:ext uri="{9D8B030D-6E8A-4147-A177-3AD203B41FA5}">
                      <a16:colId xmlns:a16="http://schemas.microsoft.com/office/drawing/2014/main" val="1681330203"/>
                    </a:ext>
                  </a:extLst>
                </a:gridCol>
                <a:gridCol w="828513">
                  <a:extLst>
                    <a:ext uri="{9D8B030D-6E8A-4147-A177-3AD203B41FA5}">
                      <a16:colId xmlns:a16="http://schemas.microsoft.com/office/drawing/2014/main" val="3244770742"/>
                    </a:ext>
                  </a:extLst>
                </a:gridCol>
                <a:gridCol w="828513">
                  <a:extLst>
                    <a:ext uri="{9D8B030D-6E8A-4147-A177-3AD203B41FA5}">
                      <a16:colId xmlns:a16="http://schemas.microsoft.com/office/drawing/2014/main" val="4055029975"/>
                    </a:ext>
                  </a:extLst>
                </a:gridCol>
                <a:gridCol w="828513">
                  <a:extLst>
                    <a:ext uri="{9D8B030D-6E8A-4147-A177-3AD203B41FA5}">
                      <a16:colId xmlns:a16="http://schemas.microsoft.com/office/drawing/2014/main" val="174250120"/>
                    </a:ext>
                  </a:extLst>
                </a:gridCol>
                <a:gridCol w="828513">
                  <a:extLst>
                    <a:ext uri="{9D8B030D-6E8A-4147-A177-3AD203B41FA5}">
                      <a16:colId xmlns:a16="http://schemas.microsoft.com/office/drawing/2014/main" val="1276541867"/>
                    </a:ext>
                  </a:extLst>
                </a:gridCol>
              </a:tblGrid>
              <a:tr h="866699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T3</a:t>
                      </a: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U3</a:t>
                      </a: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U2</a:t>
                      </a: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U1</a:t>
                      </a: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U0</a:t>
                      </a: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E</a:t>
                      </a:r>
                    </a:p>
                  </a:txBody>
                  <a:tcP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F</a:t>
                      </a:r>
                    </a:p>
                  </a:txBody>
                  <a:tcP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G</a:t>
                      </a:r>
                    </a:p>
                  </a:txBody>
                  <a:tcP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H</a:t>
                      </a:r>
                    </a:p>
                  </a:txBody>
                  <a:tcP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3307427"/>
                  </a:ext>
                </a:extLst>
              </a:tr>
            </a:tbl>
          </a:graphicData>
        </a:graphic>
      </p:graphicFrame>
      <p:graphicFrame>
        <p:nvGraphicFramePr>
          <p:cNvPr id="55" name="Table 54">
            <a:extLst>
              <a:ext uri="{FF2B5EF4-FFF2-40B4-BE49-F238E27FC236}">
                <a16:creationId xmlns:a16="http://schemas.microsoft.com/office/drawing/2014/main" id="{98B9CE19-ACE1-E9C9-2775-A7878F9BB3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1695830"/>
              </p:ext>
            </p:extLst>
          </p:nvPr>
        </p:nvGraphicFramePr>
        <p:xfrm>
          <a:off x="904790" y="5477846"/>
          <a:ext cx="16570258" cy="8666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8513">
                  <a:extLst>
                    <a:ext uri="{9D8B030D-6E8A-4147-A177-3AD203B41FA5}">
                      <a16:colId xmlns:a16="http://schemas.microsoft.com/office/drawing/2014/main" val="3431721384"/>
                    </a:ext>
                  </a:extLst>
                </a:gridCol>
                <a:gridCol w="828513">
                  <a:extLst>
                    <a:ext uri="{9D8B030D-6E8A-4147-A177-3AD203B41FA5}">
                      <a16:colId xmlns:a16="http://schemas.microsoft.com/office/drawing/2014/main" val="316628983"/>
                    </a:ext>
                  </a:extLst>
                </a:gridCol>
                <a:gridCol w="828513">
                  <a:extLst>
                    <a:ext uri="{9D8B030D-6E8A-4147-A177-3AD203B41FA5}">
                      <a16:colId xmlns:a16="http://schemas.microsoft.com/office/drawing/2014/main" val="1048842364"/>
                    </a:ext>
                  </a:extLst>
                </a:gridCol>
                <a:gridCol w="828513">
                  <a:extLst>
                    <a:ext uri="{9D8B030D-6E8A-4147-A177-3AD203B41FA5}">
                      <a16:colId xmlns:a16="http://schemas.microsoft.com/office/drawing/2014/main" val="1249791494"/>
                    </a:ext>
                  </a:extLst>
                </a:gridCol>
                <a:gridCol w="828513">
                  <a:extLst>
                    <a:ext uri="{9D8B030D-6E8A-4147-A177-3AD203B41FA5}">
                      <a16:colId xmlns:a16="http://schemas.microsoft.com/office/drawing/2014/main" val="3607199989"/>
                    </a:ext>
                  </a:extLst>
                </a:gridCol>
                <a:gridCol w="828513">
                  <a:extLst>
                    <a:ext uri="{9D8B030D-6E8A-4147-A177-3AD203B41FA5}">
                      <a16:colId xmlns:a16="http://schemas.microsoft.com/office/drawing/2014/main" val="1588129579"/>
                    </a:ext>
                  </a:extLst>
                </a:gridCol>
                <a:gridCol w="828513">
                  <a:extLst>
                    <a:ext uri="{9D8B030D-6E8A-4147-A177-3AD203B41FA5}">
                      <a16:colId xmlns:a16="http://schemas.microsoft.com/office/drawing/2014/main" val="3960306999"/>
                    </a:ext>
                  </a:extLst>
                </a:gridCol>
                <a:gridCol w="828513">
                  <a:extLst>
                    <a:ext uri="{9D8B030D-6E8A-4147-A177-3AD203B41FA5}">
                      <a16:colId xmlns:a16="http://schemas.microsoft.com/office/drawing/2014/main" val="4190487651"/>
                    </a:ext>
                  </a:extLst>
                </a:gridCol>
                <a:gridCol w="828513">
                  <a:extLst>
                    <a:ext uri="{9D8B030D-6E8A-4147-A177-3AD203B41FA5}">
                      <a16:colId xmlns:a16="http://schemas.microsoft.com/office/drawing/2014/main" val="2397332502"/>
                    </a:ext>
                  </a:extLst>
                </a:gridCol>
                <a:gridCol w="828513">
                  <a:extLst>
                    <a:ext uri="{9D8B030D-6E8A-4147-A177-3AD203B41FA5}">
                      <a16:colId xmlns:a16="http://schemas.microsoft.com/office/drawing/2014/main" val="1156913624"/>
                    </a:ext>
                  </a:extLst>
                </a:gridCol>
                <a:gridCol w="828513">
                  <a:extLst>
                    <a:ext uri="{9D8B030D-6E8A-4147-A177-3AD203B41FA5}">
                      <a16:colId xmlns:a16="http://schemas.microsoft.com/office/drawing/2014/main" val="884850600"/>
                    </a:ext>
                  </a:extLst>
                </a:gridCol>
                <a:gridCol w="828513">
                  <a:extLst>
                    <a:ext uri="{9D8B030D-6E8A-4147-A177-3AD203B41FA5}">
                      <a16:colId xmlns:a16="http://schemas.microsoft.com/office/drawing/2014/main" val="3767077319"/>
                    </a:ext>
                  </a:extLst>
                </a:gridCol>
                <a:gridCol w="828513">
                  <a:extLst>
                    <a:ext uri="{9D8B030D-6E8A-4147-A177-3AD203B41FA5}">
                      <a16:colId xmlns:a16="http://schemas.microsoft.com/office/drawing/2014/main" val="3632757038"/>
                    </a:ext>
                  </a:extLst>
                </a:gridCol>
                <a:gridCol w="776221">
                  <a:extLst>
                    <a:ext uri="{9D8B030D-6E8A-4147-A177-3AD203B41FA5}">
                      <a16:colId xmlns:a16="http://schemas.microsoft.com/office/drawing/2014/main" val="2552981903"/>
                    </a:ext>
                  </a:extLst>
                </a:gridCol>
                <a:gridCol w="880803">
                  <a:extLst>
                    <a:ext uri="{9D8B030D-6E8A-4147-A177-3AD203B41FA5}">
                      <a16:colId xmlns:a16="http://schemas.microsoft.com/office/drawing/2014/main" val="4075189451"/>
                    </a:ext>
                  </a:extLst>
                </a:gridCol>
                <a:gridCol w="828513">
                  <a:extLst>
                    <a:ext uri="{9D8B030D-6E8A-4147-A177-3AD203B41FA5}">
                      <a16:colId xmlns:a16="http://schemas.microsoft.com/office/drawing/2014/main" val="1681330203"/>
                    </a:ext>
                  </a:extLst>
                </a:gridCol>
                <a:gridCol w="828513">
                  <a:extLst>
                    <a:ext uri="{9D8B030D-6E8A-4147-A177-3AD203B41FA5}">
                      <a16:colId xmlns:a16="http://schemas.microsoft.com/office/drawing/2014/main" val="3244770742"/>
                    </a:ext>
                  </a:extLst>
                </a:gridCol>
                <a:gridCol w="828513">
                  <a:extLst>
                    <a:ext uri="{9D8B030D-6E8A-4147-A177-3AD203B41FA5}">
                      <a16:colId xmlns:a16="http://schemas.microsoft.com/office/drawing/2014/main" val="4055029975"/>
                    </a:ext>
                  </a:extLst>
                </a:gridCol>
                <a:gridCol w="828513">
                  <a:extLst>
                    <a:ext uri="{9D8B030D-6E8A-4147-A177-3AD203B41FA5}">
                      <a16:colId xmlns:a16="http://schemas.microsoft.com/office/drawing/2014/main" val="174250120"/>
                    </a:ext>
                  </a:extLst>
                </a:gridCol>
                <a:gridCol w="828513">
                  <a:extLst>
                    <a:ext uri="{9D8B030D-6E8A-4147-A177-3AD203B41FA5}">
                      <a16:colId xmlns:a16="http://schemas.microsoft.com/office/drawing/2014/main" val="1276541867"/>
                    </a:ext>
                  </a:extLst>
                </a:gridCol>
              </a:tblGrid>
              <a:tr h="866699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T3</a:t>
                      </a: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U3</a:t>
                      </a: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2400" dirty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U2</a:t>
                      </a: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2400" dirty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U1</a:t>
                      </a: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2400" dirty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U0</a:t>
                      </a: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2400" dirty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E</a:t>
                      </a: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F</a:t>
                      </a:r>
                    </a:p>
                  </a:txBody>
                  <a:tcP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G</a:t>
                      </a:r>
                    </a:p>
                  </a:txBody>
                  <a:tcP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H</a:t>
                      </a:r>
                    </a:p>
                  </a:txBody>
                  <a:tcP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3307427"/>
                  </a:ext>
                </a:extLst>
              </a:tr>
            </a:tbl>
          </a:graphicData>
        </a:graphic>
      </p:graphicFrame>
      <p:graphicFrame>
        <p:nvGraphicFramePr>
          <p:cNvPr id="56" name="Table 55">
            <a:extLst>
              <a:ext uri="{FF2B5EF4-FFF2-40B4-BE49-F238E27FC236}">
                <a16:creationId xmlns:a16="http://schemas.microsoft.com/office/drawing/2014/main" id="{DFBF1956-09AF-CD0D-3835-16D4704875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767439"/>
              </p:ext>
            </p:extLst>
          </p:nvPr>
        </p:nvGraphicFramePr>
        <p:xfrm>
          <a:off x="904790" y="5895521"/>
          <a:ext cx="16570258" cy="8666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8513">
                  <a:extLst>
                    <a:ext uri="{9D8B030D-6E8A-4147-A177-3AD203B41FA5}">
                      <a16:colId xmlns:a16="http://schemas.microsoft.com/office/drawing/2014/main" val="3431721384"/>
                    </a:ext>
                  </a:extLst>
                </a:gridCol>
                <a:gridCol w="828513">
                  <a:extLst>
                    <a:ext uri="{9D8B030D-6E8A-4147-A177-3AD203B41FA5}">
                      <a16:colId xmlns:a16="http://schemas.microsoft.com/office/drawing/2014/main" val="316628983"/>
                    </a:ext>
                  </a:extLst>
                </a:gridCol>
                <a:gridCol w="828513">
                  <a:extLst>
                    <a:ext uri="{9D8B030D-6E8A-4147-A177-3AD203B41FA5}">
                      <a16:colId xmlns:a16="http://schemas.microsoft.com/office/drawing/2014/main" val="1048842364"/>
                    </a:ext>
                  </a:extLst>
                </a:gridCol>
                <a:gridCol w="828513">
                  <a:extLst>
                    <a:ext uri="{9D8B030D-6E8A-4147-A177-3AD203B41FA5}">
                      <a16:colId xmlns:a16="http://schemas.microsoft.com/office/drawing/2014/main" val="1249791494"/>
                    </a:ext>
                  </a:extLst>
                </a:gridCol>
                <a:gridCol w="828513">
                  <a:extLst>
                    <a:ext uri="{9D8B030D-6E8A-4147-A177-3AD203B41FA5}">
                      <a16:colId xmlns:a16="http://schemas.microsoft.com/office/drawing/2014/main" val="3607199989"/>
                    </a:ext>
                  </a:extLst>
                </a:gridCol>
                <a:gridCol w="828513">
                  <a:extLst>
                    <a:ext uri="{9D8B030D-6E8A-4147-A177-3AD203B41FA5}">
                      <a16:colId xmlns:a16="http://schemas.microsoft.com/office/drawing/2014/main" val="1588129579"/>
                    </a:ext>
                  </a:extLst>
                </a:gridCol>
                <a:gridCol w="828513">
                  <a:extLst>
                    <a:ext uri="{9D8B030D-6E8A-4147-A177-3AD203B41FA5}">
                      <a16:colId xmlns:a16="http://schemas.microsoft.com/office/drawing/2014/main" val="3960306999"/>
                    </a:ext>
                  </a:extLst>
                </a:gridCol>
                <a:gridCol w="828513">
                  <a:extLst>
                    <a:ext uri="{9D8B030D-6E8A-4147-A177-3AD203B41FA5}">
                      <a16:colId xmlns:a16="http://schemas.microsoft.com/office/drawing/2014/main" val="4190487651"/>
                    </a:ext>
                  </a:extLst>
                </a:gridCol>
                <a:gridCol w="828513">
                  <a:extLst>
                    <a:ext uri="{9D8B030D-6E8A-4147-A177-3AD203B41FA5}">
                      <a16:colId xmlns:a16="http://schemas.microsoft.com/office/drawing/2014/main" val="2397332502"/>
                    </a:ext>
                  </a:extLst>
                </a:gridCol>
                <a:gridCol w="828513">
                  <a:extLst>
                    <a:ext uri="{9D8B030D-6E8A-4147-A177-3AD203B41FA5}">
                      <a16:colId xmlns:a16="http://schemas.microsoft.com/office/drawing/2014/main" val="1156913624"/>
                    </a:ext>
                  </a:extLst>
                </a:gridCol>
                <a:gridCol w="828513">
                  <a:extLst>
                    <a:ext uri="{9D8B030D-6E8A-4147-A177-3AD203B41FA5}">
                      <a16:colId xmlns:a16="http://schemas.microsoft.com/office/drawing/2014/main" val="884850600"/>
                    </a:ext>
                  </a:extLst>
                </a:gridCol>
                <a:gridCol w="828513">
                  <a:extLst>
                    <a:ext uri="{9D8B030D-6E8A-4147-A177-3AD203B41FA5}">
                      <a16:colId xmlns:a16="http://schemas.microsoft.com/office/drawing/2014/main" val="3767077319"/>
                    </a:ext>
                  </a:extLst>
                </a:gridCol>
                <a:gridCol w="828513">
                  <a:extLst>
                    <a:ext uri="{9D8B030D-6E8A-4147-A177-3AD203B41FA5}">
                      <a16:colId xmlns:a16="http://schemas.microsoft.com/office/drawing/2014/main" val="3632757038"/>
                    </a:ext>
                  </a:extLst>
                </a:gridCol>
                <a:gridCol w="776221">
                  <a:extLst>
                    <a:ext uri="{9D8B030D-6E8A-4147-A177-3AD203B41FA5}">
                      <a16:colId xmlns:a16="http://schemas.microsoft.com/office/drawing/2014/main" val="2552981903"/>
                    </a:ext>
                  </a:extLst>
                </a:gridCol>
                <a:gridCol w="880803">
                  <a:extLst>
                    <a:ext uri="{9D8B030D-6E8A-4147-A177-3AD203B41FA5}">
                      <a16:colId xmlns:a16="http://schemas.microsoft.com/office/drawing/2014/main" val="4075189451"/>
                    </a:ext>
                  </a:extLst>
                </a:gridCol>
                <a:gridCol w="828513">
                  <a:extLst>
                    <a:ext uri="{9D8B030D-6E8A-4147-A177-3AD203B41FA5}">
                      <a16:colId xmlns:a16="http://schemas.microsoft.com/office/drawing/2014/main" val="1681330203"/>
                    </a:ext>
                  </a:extLst>
                </a:gridCol>
                <a:gridCol w="828513">
                  <a:extLst>
                    <a:ext uri="{9D8B030D-6E8A-4147-A177-3AD203B41FA5}">
                      <a16:colId xmlns:a16="http://schemas.microsoft.com/office/drawing/2014/main" val="3244770742"/>
                    </a:ext>
                  </a:extLst>
                </a:gridCol>
                <a:gridCol w="828513">
                  <a:extLst>
                    <a:ext uri="{9D8B030D-6E8A-4147-A177-3AD203B41FA5}">
                      <a16:colId xmlns:a16="http://schemas.microsoft.com/office/drawing/2014/main" val="4055029975"/>
                    </a:ext>
                  </a:extLst>
                </a:gridCol>
                <a:gridCol w="828513">
                  <a:extLst>
                    <a:ext uri="{9D8B030D-6E8A-4147-A177-3AD203B41FA5}">
                      <a16:colId xmlns:a16="http://schemas.microsoft.com/office/drawing/2014/main" val="174250120"/>
                    </a:ext>
                  </a:extLst>
                </a:gridCol>
                <a:gridCol w="828513">
                  <a:extLst>
                    <a:ext uri="{9D8B030D-6E8A-4147-A177-3AD203B41FA5}">
                      <a16:colId xmlns:a16="http://schemas.microsoft.com/office/drawing/2014/main" val="1276541867"/>
                    </a:ext>
                  </a:extLst>
                </a:gridCol>
              </a:tblGrid>
              <a:tr h="866699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T3</a:t>
                      </a: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U3</a:t>
                      </a: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2400" dirty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V3</a:t>
                      </a: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2400" dirty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V2</a:t>
                      </a: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2400" dirty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V1</a:t>
                      </a: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2400" dirty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V0</a:t>
                      </a: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F</a:t>
                      </a:r>
                    </a:p>
                  </a:txBody>
                  <a:tcP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G</a:t>
                      </a:r>
                    </a:p>
                  </a:txBody>
                  <a:tcP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H</a:t>
                      </a:r>
                    </a:p>
                  </a:txBody>
                  <a:tcP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3307427"/>
                  </a:ext>
                </a:extLst>
              </a:tr>
            </a:tbl>
          </a:graphicData>
        </a:graphic>
      </p:graphicFrame>
      <p:graphicFrame>
        <p:nvGraphicFramePr>
          <p:cNvPr id="57" name="Table 56">
            <a:extLst>
              <a:ext uri="{FF2B5EF4-FFF2-40B4-BE49-F238E27FC236}">
                <a16:creationId xmlns:a16="http://schemas.microsoft.com/office/drawing/2014/main" id="{04FFD749-B7E8-19CF-8742-F23778F9DB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4753042"/>
              </p:ext>
            </p:extLst>
          </p:nvPr>
        </p:nvGraphicFramePr>
        <p:xfrm>
          <a:off x="904790" y="6335220"/>
          <a:ext cx="16570258" cy="8666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8513">
                  <a:extLst>
                    <a:ext uri="{9D8B030D-6E8A-4147-A177-3AD203B41FA5}">
                      <a16:colId xmlns:a16="http://schemas.microsoft.com/office/drawing/2014/main" val="3431721384"/>
                    </a:ext>
                  </a:extLst>
                </a:gridCol>
                <a:gridCol w="828513">
                  <a:extLst>
                    <a:ext uri="{9D8B030D-6E8A-4147-A177-3AD203B41FA5}">
                      <a16:colId xmlns:a16="http://schemas.microsoft.com/office/drawing/2014/main" val="316628983"/>
                    </a:ext>
                  </a:extLst>
                </a:gridCol>
                <a:gridCol w="828513">
                  <a:extLst>
                    <a:ext uri="{9D8B030D-6E8A-4147-A177-3AD203B41FA5}">
                      <a16:colId xmlns:a16="http://schemas.microsoft.com/office/drawing/2014/main" val="1048842364"/>
                    </a:ext>
                  </a:extLst>
                </a:gridCol>
                <a:gridCol w="828513">
                  <a:extLst>
                    <a:ext uri="{9D8B030D-6E8A-4147-A177-3AD203B41FA5}">
                      <a16:colId xmlns:a16="http://schemas.microsoft.com/office/drawing/2014/main" val="1249791494"/>
                    </a:ext>
                  </a:extLst>
                </a:gridCol>
                <a:gridCol w="828513">
                  <a:extLst>
                    <a:ext uri="{9D8B030D-6E8A-4147-A177-3AD203B41FA5}">
                      <a16:colId xmlns:a16="http://schemas.microsoft.com/office/drawing/2014/main" val="3607199989"/>
                    </a:ext>
                  </a:extLst>
                </a:gridCol>
                <a:gridCol w="828513">
                  <a:extLst>
                    <a:ext uri="{9D8B030D-6E8A-4147-A177-3AD203B41FA5}">
                      <a16:colId xmlns:a16="http://schemas.microsoft.com/office/drawing/2014/main" val="1588129579"/>
                    </a:ext>
                  </a:extLst>
                </a:gridCol>
                <a:gridCol w="828513">
                  <a:extLst>
                    <a:ext uri="{9D8B030D-6E8A-4147-A177-3AD203B41FA5}">
                      <a16:colId xmlns:a16="http://schemas.microsoft.com/office/drawing/2014/main" val="3960306999"/>
                    </a:ext>
                  </a:extLst>
                </a:gridCol>
                <a:gridCol w="828513">
                  <a:extLst>
                    <a:ext uri="{9D8B030D-6E8A-4147-A177-3AD203B41FA5}">
                      <a16:colId xmlns:a16="http://schemas.microsoft.com/office/drawing/2014/main" val="4190487651"/>
                    </a:ext>
                  </a:extLst>
                </a:gridCol>
                <a:gridCol w="828513">
                  <a:extLst>
                    <a:ext uri="{9D8B030D-6E8A-4147-A177-3AD203B41FA5}">
                      <a16:colId xmlns:a16="http://schemas.microsoft.com/office/drawing/2014/main" val="2397332502"/>
                    </a:ext>
                  </a:extLst>
                </a:gridCol>
                <a:gridCol w="828513">
                  <a:extLst>
                    <a:ext uri="{9D8B030D-6E8A-4147-A177-3AD203B41FA5}">
                      <a16:colId xmlns:a16="http://schemas.microsoft.com/office/drawing/2014/main" val="1156913624"/>
                    </a:ext>
                  </a:extLst>
                </a:gridCol>
                <a:gridCol w="828513">
                  <a:extLst>
                    <a:ext uri="{9D8B030D-6E8A-4147-A177-3AD203B41FA5}">
                      <a16:colId xmlns:a16="http://schemas.microsoft.com/office/drawing/2014/main" val="884850600"/>
                    </a:ext>
                  </a:extLst>
                </a:gridCol>
                <a:gridCol w="828513">
                  <a:extLst>
                    <a:ext uri="{9D8B030D-6E8A-4147-A177-3AD203B41FA5}">
                      <a16:colId xmlns:a16="http://schemas.microsoft.com/office/drawing/2014/main" val="3767077319"/>
                    </a:ext>
                  </a:extLst>
                </a:gridCol>
                <a:gridCol w="828513">
                  <a:extLst>
                    <a:ext uri="{9D8B030D-6E8A-4147-A177-3AD203B41FA5}">
                      <a16:colId xmlns:a16="http://schemas.microsoft.com/office/drawing/2014/main" val="3632757038"/>
                    </a:ext>
                  </a:extLst>
                </a:gridCol>
                <a:gridCol w="776221">
                  <a:extLst>
                    <a:ext uri="{9D8B030D-6E8A-4147-A177-3AD203B41FA5}">
                      <a16:colId xmlns:a16="http://schemas.microsoft.com/office/drawing/2014/main" val="2552981903"/>
                    </a:ext>
                  </a:extLst>
                </a:gridCol>
                <a:gridCol w="880803">
                  <a:extLst>
                    <a:ext uri="{9D8B030D-6E8A-4147-A177-3AD203B41FA5}">
                      <a16:colId xmlns:a16="http://schemas.microsoft.com/office/drawing/2014/main" val="4075189451"/>
                    </a:ext>
                  </a:extLst>
                </a:gridCol>
                <a:gridCol w="828513">
                  <a:extLst>
                    <a:ext uri="{9D8B030D-6E8A-4147-A177-3AD203B41FA5}">
                      <a16:colId xmlns:a16="http://schemas.microsoft.com/office/drawing/2014/main" val="1681330203"/>
                    </a:ext>
                  </a:extLst>
                </a:gridCol>
                <a:gridCol w="828513">
                  <a:extLst>
                    <a:ext uri="{9D8B030D-6E8A-4147-A177-3AD203B41FA5}">
                      <a16:colId xmlns:a16="http://schemas.microsoft.com/office/drawing/2014/main" val="3244770742"/>
                    </a:ext>
                  </a:extLst>
                </a:gridCol>
                <a:gridCol w="828513">
                  <a:extLst>
                    <a:ext uri="{9D8B030D-6E8A-4147-A177-3AD203B41FA5}">
                      <a16:colId xmlns:a16="http://schemas.microsoft.com/office/drawing/2014/main" val="4055029975"/>
                    </a:ext>
                  </a:extLst>
                </a:gridCol>
                <a:gridCol w="828513">
                  <a:extLst>
                    <a:ext uri="{9D8B030D-6E8A-4147-A177-3AD203B41FA5}">
                      <a16:colId xmlns:a16="http://schemas.microsoft.com/office/drawing/2014/main" val="174250120"/>
                    </a:ext>
                  </a:extLst>
                </a:gridCol>
                <a:gridCol w="828513">
                  <a:extLst>
                    <a:ext uri="{9D8B030D-6E8A-4147-A177-3AD203B41FA5}">
                      <a16:colId xmlns:a16="http://schemas.microsoft.com/office/drawing/2014/main" val="1276541867"/>
                    </a:ext>
                  </a:extLst>
                </a:gridCol>
              </a:tblGrid>
              <a:tr h="866699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2400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T3</a:t>
                      </a: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2400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U3</a:t>
                      </a: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2400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V3</a:t>
                      </a: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2400" dirty="0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V2</a:t>
                      </a: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2400" dirty="0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V1</a:t>
                      </a: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2400" dirty="0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V0</a:t>
                      </a: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2400" dirty="0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F</a:t>
                      </a: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G</a:t>
                      </a:r>
                    </a:p>
                  </a:txBody>
                  <a:tcP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H</a:t>
                      </a:r>
                    </a:p>
                  </a:txBody>
                  <a:tcP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3307427"/>
                  </a:ext>
                </a:extLst>
              </a:tr>
            </a:tbl>
          </a:graphicData>
        </a:graphic>
      </p:graphicFrame>
      <p:graphicFrame>
        <p:nvGraphicFramePr>
          <p:cNvPr id="58" name="Table 57">
            <a:extLst>
              <a:ext uri="{FF2B5EF4-FFF2-40B4-BE49-F238E27FC236}">
                <a16:creationId xmlns:a16="http://schemas.microsoft.com/office/drawing/2014/main" id="{4B5C77A3-2F22-3508-2840-D1B343C7A8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6471083"/>
              </p:ext>
            </p:extLst>
          </p:nvPr>
        </p:nvGraphicFramePr>
        <p:xfrm>
          <a:off x="904790" y="6848866"/>
          <a:ext cx="16570258" cy="7670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8513">
                  <a:extLst>
                    <a:ext uri="{9D8B030D-6E8A-4147-A177-3AD203B41FA5}">
                      <a16:colId xmlns:a16="http://schemas.microsoft.com/office/drawing/2014/main" val="3431721384"/>
                    </a:ext>
                  </a:extLst>
                </a:gridCol>
                <a:gridCol w="828513">
                  <a:extLst>
                    <a:ext uri="{9D8B030D-6E8A-4147-A177-3AD203B41FA5}">
                      <a16:colId xmlns:a16="http://schemas.microsoft.com/office/drawing/2014/main" val="316628983"/>
                    </a:ext>
                  </a:extLst>
                </a:gridCol>
                <a:gridCol w="828513">
                  <a:extLst>
                    <a:ext uri="{9D8B030D-6E8A-4147-A177-3AD203B41FA5}">
                      <a16:colId xmlns:a16="http://schemas.microsoft.com/office/drawing/2014/main" val="1048842364"/>
                    </a:ext>
                  </a:extLst>
                </a:gridCol>
                <a:gridCol w="828513">
                  <a:extLst>
                    <a:ext uri="{9D8B030D-6E8A-4147-A177-3AD203B41FA5}">
                      <a16:colId xmlns:a16="http://schemas.microsoft.com/office/drawing/2014/main" val="1249791494"/>
                    </a:ext>
                  </a:extLst>
                </a:gridCol>
                <a:gridCol w="828513">
                  <a:extLst>
                    <a:ext uri="{9D8B030D-6E8A-4147-A177-3AD203B41FA5}">
                      <a16:colId xmlns:a16="http://schemas.microsoft.com/office/drawing/2014/main" val="3607199989"/>
                    </a:ext>
                  </a:extLst>
                </a:gridCol>
                <a:gridCol w="828513">
                  <a:extLst>
                    <a:ext uri="{9D8B030D-6E8A-4147-A177-3AD203B41FA5}">
                      <a16:colId xmlns:a16="http://schemas.microsoft.com/office/drawing/2014/main" val="1588129579"/>
                    </a:ext>
                  </a:extLst>
                </a:gridCol>
                <a:gridCol w="828513">
                  <a:extLst>
                    <a:ext uri="{9D8B030D-6E8A-4147-A177-3AD203B41FA5}">
                      <a16:colId xmlns:a16="http://schemas.microsoft.com/office/drawing/2014/main" val="3960306999"/>
                    </a:ext>
                  </a:extLst>
                </a:gridCol>
                <a:gridCol w="828513">
                  <a:extLst>
                    <a:ext uri="{9D8B030D-6E8A-4147-A177-3AD203B41FA5}">
                      <a16:colId xmlns:a16="http://schemas.microsoft.com/office/drawing/2014/main" val="4190487651"/>
                    </a:ext>
                  </a:extLst>
                </a:gridCol>
                <a:gridCol w="828513">
                  <a:extLst>
                    <a:ext uri="{9D8B030D-6E8A-4147-A177-3AD203B41FA5}">
                      <a16:colId xmlns:a16="http://schemas.microsoft.com/office/drawing/2014/main" val="2397332502"/>
                    </a:ext>
                  </a:extLst>
                </a:gridCol>
                <a:gridCol w="828513">
                  <a:extLst>
                    <a:ext uri="{9D8B030D-6E8A-4147-A177-3AD203B41FA5}">
                      <a16:colId xmlns:a16="http://schemas.microsoft.com/office/drawing/2014/main" val="1156913624"/>
                    </a:ext>
                  </a:extLst>
                </a:gridCol>
                <a:gridCol w="828513">
                  <a:extLst>
                    <a:ext uri="{9D8B030D-6E8A-4147-A177-3AD203B41FA5}">
                      <a16:colId xmlns:a16="http://schemas.microsoft.com/office/drawing/2014/main" val="884850600"/>
                    </a:ext>
                  </a:extLst>
                </a:gridCol>
                <a:gridCol w="828513">
                  <a:extLst>
                    <a:ext uri="{9D8B030D-6E8A-4147-A177-3AD203B41FA5}">
                      <a16:colId xmlns:a16="http://schemas.microsoft.com/office/drawing/2014/main" val="3767077319"/>
                    </a:ext>
                  </a:extLst>
                </a:gridCol>
                <a:gridCol w="828513">
                  <a:extLst>
                    <a:ext uri="{9D8B030D-6E8A-4147-A177-3AD203B41FA5}">
                      <a16:colId xmlns:a16="http://schemas.microsoft.com/office/drawing/2014/main" val="3632757038"/>
                    </a:ext>
                  </a:extLst>
                </a:gridCol>
                <a:gridCol w="776221">
                  <a:extLst>
                    <a:ext uri="{9D8B030D-6E8A-4147-A177-3AD203B41FA5}">
                      <a16:colId xmlns:a16="http://schemas.microsoft.com/office/drawing/2014/main" val="2552981903"/>
                    </a:ext>
                  </a:extLst>
                </a:gridCol>
                <a:gridCol w="880803">
                  <a:extLst>
                    <a:ext uri="{9D8B030D-6E8A-4147-A177-3AD203B41FA5}">
                      <a16:colId xmlns:a16="http://schemas.microsoft.com/office/drawing/2014/main" val="4075189451"/>
                    </a:ext>
                  </a:extLst>
                </a:gridCol>
                <a:gridCol w="828513">
                  <a:extLst>
                    <a:ext uri="{9D8B030D-6E8A-4147-A177-3AD203B41FA5}">
                      <a16:colId xmlns:a16="http://schemas.microsoft.com/office/drawing/2014/main" val="1681330203"/>
                    </a:ext>
                  </a:extLst>
                </a:gridCol>
                <a:gridCol w="828513">
                  <a:extLst>
                    <a:ext uri="{9D8B030D-6E8A-4147-A177-3AD203B41FA5}">
                      <a16:colId xmlns:a16="http://schemas.microsoft.com/office/drawing/2014/main" val="3244770742"/>
                    </a:ext>
                  </a:extLst>
                </a:gridCol>
                <a:gridCol w="828513">
                  <a:extLst>
                    <a:ext uri="{9D8B030D-6E8A-4147-A177-3AD203B41FA5}">
                      <a16:colId xmlns:a16="http://schemas.microsoft.com/office/drawing/2014/main" val="4055029975"/>
                    </a:ext>
                  </a:extLst>
                </a:gridCol>
                <a:gridCol w="828513">
                  <a:extLst>
                    <a:ext uri="{9D8B030D-6E8A-4147-A177-3AD203B41FA5}">
                      <a16:colId xmlns:a16="http://schemas.microsoft.com/office/drawing/2014/main" val="174250120"/>
                    </a:ext>
                  </a:extLst>
                </a:gridCol>
                <a:gridCol w="828513">
                  <a:extLst>
                    <a:ext uri="{9D8B030D-6E8A-4147-A177-3AD203B41FA5}">
                      <a16:colId xmlns:a16="http://schemas.microsoft.com/office/drawing/2014/main" val="1276541867"/>
                    </a:ext>
                  </a:extLst>
                </a:gridCol>
              </a:tblGrid>
              <a:tr h="767033">
                <a:tc>
                  <a:txBody>
                    <a:bodyPr/>
                    <a:lstStyle/>
                    <a:p>
                      <a:pPr algn="ctr"/>
                      <a:endParaRPr lang="en-US" sz="2200" dirty="0"/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/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/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/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W3</a:t>
                      </a: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2200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W2</a:t>
                      </a: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2200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W1</a:t>
                      </a: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2200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W0</a:t>
                      </a: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2200" dirty="0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X3</a:t>
                      </a: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2200" dirty="0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X2</a:t>
                      </a: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2200" dirty="0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X1</a:t>
                      </a: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2200" dirty="0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X0</a:t>
                      </a: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2200" dirty="0">
                          <a:solidFill>
                            <a:schemeClr val="bg1"/>
                          </a:solidFill>
                        </a:rPr>
                        <a:t>G</a:t>
                      </a:r>
                    </a:p>
                  </a:txBody>
                  <a:tcP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H</a:t>
                      </a:r>
                    </a:p>
                  </a:txBody>
                  <a:tcP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/>
                    </a:p>
                  </a:txBody>
                  <a:tcP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/>
                    </a:p>
                  </a:txBody>
                  <a:tcP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/>
                    </a:p>
                  </a:txBody>
                  <a:tcP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3307427"/>
                  </a:ext>
                </a:extLst>
              </a:tr>
            </a:tbl>
          </a:graphicData>
        </a:graphic>
      </p:graphicFrame>
      <p:graphicFrame>
        <p:nvGraphicFramePr>
          <p:cNvPr id="59" name="Table 58">
            <a:extLst>
              <a:ext uri="{FF2B5EF4-FFF2-40B4-BE49-F238E27FC236}">
                <a16:creationId xmlns:a16="http://schemas.microsoft.com/office/drawing/2014/main" id="{BE3E2C37-091A-409C-41E6-660DBA33BC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4625696"/>
              </p:ext>
            </p:extLst>
          </p:nvPr>
        </p:nvGraphicFramePr>
        <p:xfrm>
          <a:off x="904790" y="7225394"/>
          <a:ext cx="16570258" cy="8089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8513">
                  <a:extLst>
                    <a:ext uri="{9D8B030D-6E8A-4147-A177-3AD203B41FA5}">
                      <a16:colId xmlns:a16="http://schemas.microsoft.com/office/drawing/2014/main" val="3431721384"/>
                    </a:ext>
                  </a:extLst>
                </a:gridCol>
                <a:gridCol w="828513">
                  <a:extLst>
                    <a:ext uri="{9D8B030D-6E8A-4147-A177-3AD203B41FA5}">
                      <a16:colId xmlns:a16="http://schemas.microsoft.com/office/drawing/2014/main" val="316628983"/>
                    </a:ext>
                  </a:extLst>
                </a:gridCol>
                <a:gridCol w="828513">
                  <a:extLst>
                    <a:ext uri="{9D8B030D-6E8A-4147-A177-3AD203B41FA5}">
                      <a16:colId xmlns:a16="http://schemas.microsoft.com/office/drawing/2014/main" val="1048842364"/>
                    </a:ext>
                  </a:extLst>
                </a:gridCol>
                <a:gridCol w="828513">
                  <a:extLst>
                    <a:ext uri="{9D8B030D-6E8A-4147-A177-3AD203B41FA5}">
                      <a16:colId xmlns:a16="http://schemas.microsoft.com/office/drawing/2014/main" val="1249791494"/>
                    </a:ext>
                  </a:extLst>
                </a:gridCol>
                <a:gridCol w="828513">
                  <a:extLst>
                    <a:ext uri="{9D8B030D-6E8A-4147-A177-3AD203B41FA5}">
                      <a16:colId xmlns:a16="http://schemas.microsoft.com/office/drawing/2014/main" val="3607199989"/>
                    </a:ext>
                  </a:extLst>
                </a:gridCol>
                <a:gridCol w="828513">
                  <a:extLst>
                    <a:ext uri="{9D8B030D-6E8A-4147-A177-3AD203B41FA5}">
                      <a16:colId xmlns:a16="http://schemas.microsoft.com/office/drawing/2014/main" val="1588129579"/>
                    </a:ext>
                  </a:extLst>
                </a:gridCol>
                <a:gridCol w="828513">
                  <a:extLst>
                    <a:ext uri="{9D8B030D-6E8A-4147-A177-3AD203B41FA5}">
                      <a16:colId xmlns:a16="http://schemas.microsoft.com/office/drawing/2014/main" val="3960306999"/>
                    </a:ext>
                  </a:extLst>
                </a:gridCol>
                <a:gridCol w="828513">
                  <a:extLst>
                    <a:ext uri="{9D8B030D-6E8A-4147-A177-3AD203B41FA5}">
                      <a16:colId xmlns:a16="http://schemas.microsoft.com/office/drawing/2014/main" val="4190487651"/>
                    </a:ext>
                  </a:extLst>
                </a:gridCol>
                <a:gridCol w="828513">
                  <a:extLst>
                    <a:ext uri="{9D8B030D-6E8A-4147-A177-3AD203B41FA5}">
                      <a16:colId xmlns:a16="http://schemas.microsoft.com/office/drawing/2014/main" val="2397332502"/>
                    </a:ext>
                  </a:extLst>
                </a:gridCol>
                <a:gridCol w="828513">
                  <a:extLst>
                    <a:ext uri="{9D8B030D-6E8A-4147-A177-3AD203B41FA5}">
                      <a16:colId xmlns:a16="http://schemas.microsoft.com/office/drawing/2014/main" val="1156913624"/>
                    </a:ext>
                  </a:extLst>
                </a:gridCol>
                <a:gridCol w="828513">
                  <a:extLst>
                    <a:ext uri="{9D8B030D-6E8A-4147-A177-3AD203B41FA5}">
                      <a16:colId xmlns:a16="http://schemas.microsoft.com/office/drawing/2014/main" val="884850600"/>
                    </a:ext>
                  </a:extLst>
                </a:gridCol>
                <a:gridCol w="828513">
                  <a:extLst>
                    <a:ext uri="{9D8B030D-6E8A-4147-A177-3AD203B41FA5}">
                      <a16:colId xmlns:a16="http://schemas.microsoft.com/office/drawing/2014/main" val="3767077319"/>
                    </a:ext>
                  </a:extLst>
                </a:gridCol>
                <a:gridCol w="828513">
                  <a:extLst>
                    <a:ext uri="{9D8B030D-6E8A-4147-A177-3AD203B41FA5}">
                      <a16:colId xmlns:a16="http://schemas.microsoft.com/office/drawing/2014/main" val="3632757038"/>
                    </a:ext>
                  </a:extLst>
                </a:gridCol>
                <a:gridCol w="776221">
                  <a:extLst>
                    <a:ext uri="{9D8B030D-6E8A-4147-A177-3AD203B41FA5}">
                      <a16:colId xmlns:a16="http://schemas.microsoft.com/office/drawing/2014/main" val="2552981903"/>
                    </a:ext>
                  </a:extLst>
                </a:gridCol>
                <a:gridCol w="880803">
                  <a:extLst>
                    <a:ext uri="{9D8B030D-6E8A-4147-A177-3AD203B41FA5}">
                      <a16:colId xmlns:a16="http://schemas.microsoft.com/office/drawing/2014/main" val="4075189451"/>
                    </a:ext>
                  </a:extLst>
                </a:gridCol>
                <a:gridCol w="828513">
                  <a:extLst>
                    <a:ext uri="{9D8B030D-6E8A-4147-A177-3AD203B41FA5}">
                      <a16:colId xmlns:a16="http://schemas.microsoft.com/office/drawing/2014/main" val="1681330203"/>
                    </a:ext>
                  </a:extLst>
                </a:gridCol>
                <a:gridCol w="828513">
                  <a:extLst>
                    <a:ext uri="{9D8B030D-6E8A-4147-A177-3AD203B41FA5}">
                      <a16:colId xmlns:a16="http://schemas.microsoft.com/office/drawing/2014/main" val="3244770742"/>
                    </a:ext>
                  </a:extLst>
                </a:gridCol>
                <a:gridCol w="828513">
                  <a:extLst>
                    <a:ext uri="{9D8B030D-6E8A-4147-A177-3AD203B41FA5}">
                      <a16:colId xmlns:a16="http://schemas.microsoft.com/office/drawing/2014/main" val="4055029975"/>
                    </a:ext>
                  </a:extLst>
                </a:gridCol>
                <a:gridCol w="828513">
                  <a:extLst>
                    <a:ext uri="{9D8B030D-6E8A-4147-A177-3AD203B41FA5}">
                      <a16:colId xmlns:a16="http://schemas.microsoft.com/office/drawing/2014/main" val="174250120"/>
                    </a:ext>
                  </a:extLst>
                </a:gridCol>
                <a:gridCol w="828513">
                  <a:extLst>
                    <a:ext uri="{9D8B030D-6E8A-4147-A177-3AD203B41FA5}">
                      <a16:colId xmlns:a16="http://schemas.microsoft.com/office/drawing/2014/main" val="1276541867"/>
                    </a:ext>
                  </a:extLst>
                </a:gridCol>
              </a:tblGrid>
              <a:tr h="808919">
                <a:tc>
                  <a:txBody>
                    <a:bodyPr/>
                    <a:lstStyle/>
                    <a:p>
                      <a:pPr algn="ctr"/>
                      <a:endParaRPr lang="en-US" sz="2200" dirty="0"/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/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/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W3</a:t>
                      </a: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W2</a:t>
                      </a: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220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W1</a:t>
                      </a: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220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W0</a:t>
                      </a: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220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X3</a:t>
                      </a: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2200" dirty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X2</a:t>
                      </a: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2200" dirty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X1</a:t>
                      </a: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2200" dirty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X0</a:t>
                      </a: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2200" dirty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G</a:t>
                      </a: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2200" dirty="0">
                          <a:solidFill>
                            <a:schemeClr val="bg1"/>
                          </a:solidFill>
                        </a:rPr>
                        <a:t>H</a:t>
                      </a:r>
                    </a:p>
                  </a:txBody>
                  <a:tcP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/>
                    </a:p>
                  </a:txBody>
                  <a:tcP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/>
                    </a:p>
                  </a:txBody>
                  <a:tcP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/>
                    </a:p>
                  </a:txBody>
                  <a:tcP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/>
                    </a:p>
                  </a:txBody>
                  <a:tcP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3307427"/>
                  </a:ext>
                </a:extLst>
              </a:tr>
            </a:tbl>
          </a:graphicData>
        </a:graphic>
      </p:graphicFrame>
      <p:graphicFrame>
        <p:nvGraphicFramePr>
          <p:cNvPr id="60" name="Table 59">
            <a:extLst>
              <a:ext uri="{FF2B5EF4-FFF2-40B4-BE49-F238E27FC236}">
                <a16:creationId xmlns:a16="http://schemas.microsoft.com/office/drawing/2014/main" id="{9BD80596-FAFA-271F-A93B-89A803567D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207023"/>
              </p:ext>
            </p:extLst>
          </p:nvPr>
        </p:nvGraphicFramePr>
        <p:xfrm>
          <a:off x="904790" y="7639196"/>
          <a:ext cx="16570258" cy="8089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8513">
                  <a:extLst>
                    <a:ext uri="{9D8B030D-6E8A-4147-A177-3AD203B41FA5}">
                      <a16:colId xmlns:a16="http://schemas.microsoft.com/office/drawing/2014/main" val="3431721384"/>
                    </a:ext>
                  </a:extLst>
                </a:gridCol>
                <a:gridCol w="828513">
                  <a:extLst>
                    <a:ext uri="{9D8B030D-6E8A-4147-A177-3AD203B41FA5}">
                      <a16:colId xmlns:a16="http://schemas.microsoft.com/office/drawing/2014/main" val="316628983"/>
                    </a:ext>
                  </a:extLst>
                </a:gridCol>
                <a:gridCol w="828513">
                  <a:extLst>
                    <a:ext uri="{9D8B030D-6E8A-4147-A177-3AD203B41FA5}">
                      <a16:colId xmlns:a16="http://schemas.microsoft.com/office/drawing/2014/main" val="1048842364"/>
                    </a:ext>
                  </a:extLst>
                </a:gridCol>
                <a:gridCol w="828513">
                  <a:extLst>
                    <a:ext uri="{9D8B030D-6E8A-4147-A177-3AD203B41FA5}">
                      <a16:colId xmlns:a16="http://schemas.microsoft.com/office/drawing/2014/main" val="1249791494"/>
                    </a:ext>
                  </a:extLst>
                </a:gridCol>
                <a:gridCol w="828513">
                  <a:extLst>
                    <a:ext uri="{9D8B030D-6E8A-4147-A177-3AD203B41FA5}">
                      <a16:colId xmlns:a16="http://schemas.microsoft.com/office/drawing/2014/main" val="3607199989"/>
                    </a:ext>
                  </a:extLst>
                </a:gridCol>
                <a:gridCol w="828513">
                  <a:extLst>
                    <a:ext uri="{9D8B030D-6E8A-4147-A177-3AD203B41FA5}">
                      <a16:colId xmlns:a16="http://schemas.microsoft.com/office/drawing/2014/main" val="1588129579"/>
                    </a:ext>
                  </a:extLst>
                </a:gridCol>
                <a:gridCol w="828513">
                  <a:extLst>
                    <a:ext uri="{9D8B030D-6E8A-4147-A177-3AD203B41FA5}">
                      <a16:colId xmlns:a16="http://schemas.microsoft.com/office/drawing/2014/main" val="3960306999"/>
                    </a:ext>
                  </a:extLst>
                </a:gridCol>
                <a:gridCol w="828513">
                  <a:extLst>
                    <a:ext uri="{9D8B030D-6E8A-4147-A177-3AD203B41FA5}">
                      <a16:colId xmlns:a16="http://schemas.microsoft.com/office/drawing/2014/main" val="4190487651"/>
                    </a:ext>
                  </a:extLst>
                </a:gridCol>
                <a:gridCol w="828513">
                  <a:extLst>
                    <a:ext uri="{9D8B030D-6E8A-4147-A177-3AD203B41FA5}">
                      <a16:colId xmlns:a16="http://schemas.microsoft.com/office/drawing/2014/main" val="2397332502"/>
                    </a:ext>
                  </a:extLst>
                </a:gridCol>
                <a:gridCol w="828513">
                  <a:extLst>
                    <a:ext uri="{9D8B030D-6E8A-4147-A177-3AD203B41FA5}">
                      <a16:colId xmlns:a16="http://schemas.microsoft.com/office/drawing/2014/main" val="1156913624"/>
                    </a:ext>
                  </a:extLst>
                </a:gridCol>
                <a:gridCol w="828513">
                  <a:extLst>
                    <a:ext uri="{9D8B030D-6E8A-4147-A177-3AD203B41FA5}">
                      <a16:colId xmlns:a16="http://schemas.microsoft.com/office/drawing/2014/main" val="884850600"/>
                    </a:ext>
                  </a:extLst>
                </a:gridCol>
                <a:gridCol w="828513">
                  <a:extLst>
                    <a:ext uri="{9D8B030D-6E8A-4147-A177-3AD203B41FA5}">
                      <a16:colId xmlns:a16="http://schemas.microsoft.com/office/drawing/2014/main" val="3767077319"/>
                    </a:ext>
                  </a:extLst>
                </a:gridCol>
                <a:gridCol w="828513">
                  <a:extLst>
                    <a:ext uri="{9D8B030D-6E8A-4147-A177-3AD203B41FA5}">
                      <a16:colId xmlns:a16="http://schemas.microsoft.com/office/drawing/2014/main" val="3632757038"/>
                    </a:ext>
                  </a:extLst>
                </a:gridCol>
                <a:gridCol w="776221">
                  <a:extLst>
                    <a:ext uri="{9D8B030D-6E8A-4147-A177-3AD203B41FA5}">
                      <a16:colId xmlns:a16="http://schemas.microsoft.com/office/drawing/2014/main" val="2552981903"/>
                    </a:ext>
                  </a:extLst>
                </a:gridCol>
                <a:gridCol w="880803">
                  <a:extLst>
                    <a:ext uri="{9D8B030D-6E8A-4147-A177-3AD203B41FA5}">
                      <a16:colId xmlns:a16="http://schemas.microsoft.com/office/drawing/2014/main" val="4075189451"/>
                    </a:ext>
                  </a:extLst>
                </a:gridCol>
                <a:gridCol w="828513">
                  <a:extLst>
                    <a:ext uri="{9D8B030D-6E8A-4147-A177-3AD203B41FA5}">
                      <a16:colId xmlns:a16="http://schemas.microsoft.com/office/drawing/2014/main" val="1681330203"/>
                    </a:ext>
                  </a:extLst>
                </a:gridCol>
                <a:gridCol w="828513">
                  <a:extLst>
                    <a:ext uri="{9D8B030D-6E8A-4147-A177-3AD203B41FA5}">
                      <a16:colId xmlns:a16="http://schemas.microsoft.com/office/drawing/2014/main" val="3244770742"/>
                    </a:ext>
                  </a:extLst>
                </a:gridCol>
                <a:gridCol w="828513">
                  <a:extLst>
                    <a:ext uri="{9D8B030D-6E8A-4147-A177-3AD203B41FA5}">
                      <a16:colId xmlns:a16="http://schemas.microsoft.com/office/drawing/2014/main" val="4055029975"/>
                    </a:ext>
                  </a:extLst>
                </a:gridCol>
                <a:gridCol w="828513">
                  <a:extLst>
                    <a:ext uri="{9D8B030D-6E8A-4147-A177-3AD203B41FA5}">
                      <a16:colId xmlns:a16="http://schemas.microsoft.com/office/drawing/2014/main" val="174250120"/>
                    </a:ext>
                  </a:extLst>
                </a:gridCol>
                <a:gridCol w="828513">
                  <a:extLst>
                    <a:ext uri="{9D8B030D-6E8A-4147-A177-3AD203B41FA5}">
                      <a16:colId xmlns:a16="http://schemas.microsoft.com/office/drawing/2014/main" val="1276541867"/>
                    </a:ext>
                  </a:extLst>
                </a:gridCol>
              </a:tblGrid>
              <a:tr h="808919">
                <a:tc>
                  <a:txBody>
                    <a:bodyPr/>
                    <a:lstStyle/>
                    <a:p>
                      <a:pPr algn="ctr"/>
                      <a:endParaRPr lang="en-US" sz="2200" dirty="0"/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/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/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W3</a:t>
                      </a: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Y3</a:t>
                      </a: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220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Y2</a:t>
                      </a: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220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Y1</a:t>
                      </a: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2200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Y0</a:t>
                      </a: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2200" dirty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Z3</a:t>
                      </a: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2200" dirty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Z2</a:t>
                      </a: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2200" dirty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Z1</a:t>
                      </a: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2200" dirty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Z0</a:t>
                      </a: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2200" dirty="0">
                          <a:solidFill>
                            <a:schemeClr val="bg1"/>
                          </a:solidFill>
                        </a:rPr>
                        <a:t>H</a:t>
                      </a:r>
                    </a:p>
                  </a:txBody>
                  <a:tcP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/>
                    </a:p>
                  </a:txBody>
                  <a:tcP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/>
                    </a:p>
                  </a:txBody>
                  <a:tcP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/>
                    </a:p>
                  </a:txBody>
                  <a:tcP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/>
                    </a:p>
                  </a:txBody>
                  <a:tcP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3307427"/>
                  </a:ext>
                </a:extLst>
              </a:tr>
            </a:tbl>
          </a:graphicData>
        </a:graphic>
      </p:graphicFrame>
      <p:graphicFrame>
        <p:nvGraphicFramePr>
          <p:cNvPr id="61" name="Table 60">
            <a:extLst>
              <a:ext uri="{FF2B5EF4-FFF2-40B4-BE49-F238E27FC236}">
                <a16:creationId xmlns:a16="http://schemas.microsoft.com/office/drawing/2014/main" id="{C09ECFC7-E0EA-28A4-ECBF-19BEA72961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9447095"/>
              </p:ext>
            </p:extLst>
          </p:nvPr>
        </p:nvGraphicFramePr>
        <p:xfrm>
          <a:off x="904790" y="8179689"/>
          <a:ext cx="16570258" cy="8089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8513">
                  <a:extLst>
                    <a:ext uri="{9D8B030D-6E8A-4147-A177-3AD203B41FA5}">
                      <a16:colId xmlns:a16="http://schemas.microsoft.com/office/drawing/2014/main" val="3431721384"/>
                    </a:ext>
                  </a:extLst>
                </a:gridCol>
                <a:gridCol w="828513">
                  <a:extLst>
                    <a:ext uri="{9D8B030D-6E8A-4147-A177-3AD203B41FA5}">
                      <a16:colId xmlns:a16="http://schemas.microsoft.com/office/drawing/2014/main" val="316628983"/>
                    </a:ext>
                  </a:extLst>
                </a:gridCol>
                <a:gridCol w="828513">
                  <a:extLst>
                    <a:ext uri="{9D8B030D-6E8A-4147-A177-3AD203B41FA5}">
                      <a16:colId xmlns:a16="http://schemas.microsoft.com/office/drawing/2014/main" val="1048842364"/>
                    </a:ext>
                  </a:extLst>
                </a:gridCol>
                <a:gridCol w="828513">
                  <a:extLst>
                    <a:ext uri="{9D8B030D-6E8A-4147-A177-3AD203B41FA5}">
                      <a16:colId xmlns:a16="http://schemas.microsoft.com/office/drawing/2014/main" val="1249791494"/>
                    </a:ext>
                  </a:extLst>
                </a:gridCol>
                <a:gridCol w="828513">
                  <a:extLst>
                    <a:ext uri="{9D8B030D-6E8A-4147-A177-3AD203B41FA5}">
                      <a16:colId xmlns:a16="http://schemas.microsoft.com/office/drawing/2014/main" val="3607199989"/>
                    </a:ext>
                  </a:extLst>
                </a:gridCol>
                <a:gridCol w="828513">
                  <a:extLst>
                    <a:ext uri="{9D8B030D-6E8A-4147-A177-3AD203B41FA5}">
                      <a16:colId xmlns:a16="http://schemas.microsoft.com/office/drawing/2014/main" val="1588129579"/>
                    </a:ext>
                  </a:extLst>
                </a:gridCol>
                <a:gridCol w="828513">
                  <a:extLst>
                    <a:ext uri="{9D8B030D-6E8A-4147-A177-3AD203B41FA5}">
                      <a16:colId xmlns:a16="http://schemas.microsoft.com/office/drawing/2014/main" val="3960306999"/>
                    </a:ext>
                  </a:extLst>
                </a:gridCol>
                <a:gridCol w="828513">
                  <a:extLst>
                    <a:ext uri="{9D8B030D-6E8A-4147-A177-3AD203B41FA5}">
                      <a16:colId xmlns:a16="http://schemas.microsoft.com/office/drawing/2014/main" val="4190487651"/>
                    </a:ext>
                  </a:extLst>
                </a:gridCol>
                <a:gridCol w="828513">
                  <a:extLst>
                    <a:ext uri="{9D8B030D-6E8A-4147-A177-3AD203B41FA5}">
                      <a16:colId xmlns:a16="http://schemas.microsoft.com/office/drawing/2014/main" val="2397332502"/>
                    </a:ext>
                  </a:extLst>
                </a:gridCol>
                <a:gridCol w="828513">
                  <a:extLst>
                    <a:ext uri="{9D8B030D-6E8A-4147-A177-3AD203B41FA5}">
                      <a16:colId xmlns:a16="http://schemas.microsoft.com/office/drawing/2014/main" val="1156913624"/>
                    </a:ext>
                  </a:extLst>
                </a:gridCol>
                <a:gridCol w="828513">
                  <a:extLst>
                    <a:ext uri="{9D8B030D-6E8A-4147-A177-3AD203B41FA5}">
                      <a16:colId xmlns:a16="http://schemas.microsoft.com/office/drawing/2014/main" val="884850600"/>
                    </a:ext>
                  </a:extLst>
                </a:gridCol>
                <a:gridCol w="828513">
                  <a:extLst>
                    <a:ext uri="{9D8B030D-6E8A-4147-A177-3AD203B41FA5}">
                      <a16:colId xmlns:a16="http://schemas.microsoft.com/office/drawing/2014/main" val="3767077319"/>
                    </a:ext>
                  </a:extLst>
                </a:gridCol>
                <a:gridCol w="828513">
                  <a:extLst>
                    <a:ext uri="{9D8B030D-6E8A-4147-A177-3AD203B41FA5}">
                      <a16:colId xmlns:a16="http://schemas.microsoft.com/office/drawing/2014/main" val="3632757038"/>
                    </a:ext>
                  </a:extLst>
                </a:gridCol>
                <a:gridCol w="776221">
                  <a:extLst>
                    <a:ext uri="{9D8B030D-6E8A-4147-A177-3AD203B41FA5}">
                      <a16:colId xmlns:a16="http://schemas.microsoft.com/office/drawing/2014/main" val="2552981903"/>
                    </a:ext>
                  </a:extLst>
                </a:gridCol>
                <a:gridCol w="880803">
                  <a:extLst>
                    <a:ext uri="{9D8B030D-6E8A-4147-A177-3AD203B41FA5}">
                      <a16:colId xmlns:a16="http://schemas.microsoft.com/office/drawing/2014/main" val="4075189451"/>
                    </a:ext>
                  </a:extLst>
                </a:gridCol>
                <a:gridCol w="828513">
                  <a:extLst>
                    <a:ext uri="{9D8B030D-6E8A-4147-A177-3AD203B41FA5}">
                      <a16:colId xmlns:a16="http://schemas.microsoft.com/office/drawing/2014/main" val="1681330203"/>
                    </a:ext>
                  </a:extLst>
                </a:gridCol>
                <a:gridCol w="828513">
                  <a:extLst>
                    <a:ext uri="{9D8B030D-6E8A-4147-A177-3AD203B41FA5}">
                      <a16:colId xmlns:a16="http://schemas.microsoft.com/office/drawing/2014/main" val="3244770742"/>
                    </a:ext>
                  </a:extLst>
                </a:gridCol>
                <a:gridCol w="828513">
                  <a:extLst>
                    <a:ext uri="{9D8B030D-6E8A-4147-A177-3AD203B41FA5}">
                      <a16:colId xmlns:a16="http://schemas.microsoft.com/office/drawing/2014/main" val="4055029975"/>
                    </a:ext>
                  </a:extLst>
                </a:gridCol>
                <a:gridCol w="828513">
                  <a:extLst>
                    <a:ext uri="{9D8B030D-6E8A-4147-A177-3AD203B41FA5}">
                      <a16:colId xmlns:a16="http://schemas.microsoft.com/office/drawing/2014/main" val="174250120"/>
                    </a:ext>
                  </a:extLst>
                </a:gridCol>
                <a:gridCol w="828513">
                  <a:extLst>
                    <a:ext uri="{9D8B030D-6E8A-4147-A177-3AD203B41FA5}">
                      <a16:colId xmlns:a16="http://schemas.microsoft.com/office/drawing/2014/main" val="1276541867"/>
                    </a:ext>
                  </a:extLst>
                </a:gridCol>
              </a:tblGrid>
              <a:tr h="808919"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bg1"/>
                          </a:solidFill>
                        </a:rPr>
                        <a:t>W3</a:t>
                      </a: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bg1"/>
                          </a:solidFill>
                        </a:rPr>
                        <a:t>Y3</a:t>
                      </a: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bg1"/>
                          </a:solidFill>
                        </a:rPr>
                        <a:t>Y2</a:t>
                      </a: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2200" dirty="0">
                          <a:solidFill>
                            <a:schemeClr val="bg1"/>
                          </a:solidFill>
                        </a:rPr>
                        <a:t>Y1</a:t>
                      </a: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2200" dirty="0">
                          <a:solidFill>
                            <a:schemeClr val="bg1"/>
                          </a:solidFill>
                        </a:rPr>
                        <a:t>Y0</a:t>
                      </a: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2200" dirty="0">
                          <a:solidFill>
                            <a:schemeClr val="bg1"/>
                          </a:solidFill>
                        </a:rPr>
                        <a:t>Z3</a:t>
                      </a: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2200" dirty="0">
                          <a:solidFill>
                            <a:schemeClr val="bg1"/>
                          </a:solidFill>
                        </a:rPr>
                        <a:t>Z2</a:t>
                      </a: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2200" dirty="0">
                          <a:solidFill>
                            <a:schemeClr val="bg1"/>
                          </a:solidFill>
                        </a:rPr>
                        <a:t>Z1</a:t>
                      </a: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2200" dirty="0">
                          <a:solidFill>
                            <a:schemeClr val="bg1"/>
                          </a:solidFill>
                        </a:rPr>
                        <a:t>Z0</a:t>
                      </a: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2200" dirty="0">
                          <a:solidFill>
                            <a:schemeClr val="bg1"/>
                          </a:solidFill>
                        </a:rPr>
                        <a:t>H</a:t>
                      </a: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US" sz="2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3307427"/>
                  </a:ext>
                </a:extLst>
              </a:tr>
            </a:tbl>
          </a:graphicData>
        </a:graphic>
      </p:graphicFrame>
      <p:graphicFrame>
        <p:nvGraphicFramePr>
          <p:cNvPr id="62" name="Table 61">
            <a:extLst>
              <a:ext uri="{FF2B5EF4-FFF2-40B4-BE49-F238E27FC236}">
                <a16:creationId xmlns:a16="http://schemas.microsoft.com/office/drawing/2014/main" id="{13575C99-6340-B4CF-7864-844D262AA0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3047901"/>
              </p:ext>
            </p:extLst>
          </p:nvPr>
        </p:nvGraphicFramePr>
        <p:xfrm>
          <a:off x="904790" y="8720182"/>
          <a:ext cx="16570258" cy="8089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8513">
                  <a:extLst>
                    <a:ext uri="{9D8B030D-6E8A-4147-A177-3AD203B41FA5}">
                      <a16:colId xmlns:a16="http://schemas.microsoft.com/office/drawing/2014/main" val="3431721384"/>
                    </a:ext>
                  </a:extLst>
                </a:gridCol>
                <a:gridCol w="828513">
                  <a:extLst>
                    <a:ext uri="{9D8B030D-6E8A-4147-A177-3AD203B41FA5}">
                      <a16:colId xmlns:a16="http://schemas.microsoft.com/office/drawing/2014/main" val="316628983"/>
                    </a:ext>
                  </a:extLst>
                </a:gridCol>
                <a:gridCol w="828513">
                  <a:extLst>
                    <a:ext uri="{9D8B030D-6E8A-4147-A177-3AD203B41FA5}">
                      <a16:colId xmlns:a16="http://schemas.microsoft.com/office/drawing/2014/main" val="1048842364"/>
                    </a:ext>
                  </a:extLst>
                </a:gridCol>
                <a:gridCol w="828513">
                  <a:extLst>
                    <a:ext uri="{9D8B030D-6E8A-4147-A177-3AD203B41FA5}">
                      <a16:colId xmlns:a16="http://schemas.microsoft.com/office/drawing/2014/main" val="1249791494"/>
                    </a:ext>
                  </a:extLst>
                </a:gridCol>
                <a:gridCol w="828513">
                  <a:extLst>
                    <a:ext uri="{9D8B030D-6E8A-4147-A177-3AD203B41FA5}">
                      <a16:colId xmlns:a16="http://schemas.microsoft.com/office/drawing/2014/main" val="3607199989"/>
                    </a:ext>
                  </a:extLst>
                </a:gridCol>
                <a:gridCol w="828513">
                  <a:extLst>
                    <a:ext uri="{9D8B030D-6E8A-4147-A177-3AD203B41FA5}">
                      <a16:colId xmlns:a16="http://schemas.microsoft.com/office/drawing/2014/main" val="1588129579"/>
                    </a:ext>
                  </a:extLst>
                </a:gridCol>
                <a:gridCol w="828513">
                  <a:extLst>
                    <a:ext uri="{9D8B030D-6E8A-4147-A177-3AD203B41FA5}">
                      <a16:colId xmlns:a16="http://schemas.microsoft.com/office/drawing/2014/main" val="3960306999"/>
                    </a:ext>
                  </a:extLst>
                </a:gridCol>
                <a:gridCol w="828513">
                  <a:extLst>
                    <a:ext uri="{9D8B030D-6E8A-4147-A177-3AD203B41FA5}">
                      <a16:colId xmlns:a16="http://schemas.microsoft.com/office/drawing/2014/main" val="4190487651"/>
                    </a:ext>
                  </a:extLst>
                </a:gridCol>
                <a:gridCol w="828513">
                  <a:extLst>
                    <a:ext uri="{9D8B030D-6E8A-4147-A177-3AD203B41FA5}">
                      <a16:colId xmlns:a16="http://schemas.microsoft.com/office/drawing/2014/main" val="2397332502"/>
                    </a:ext>
                  </a:extLst>
                </a:gridCol>
                <a:gridCol w="828513">
                  <a:extLst>
                    <a:ext uri="{9D8B030D-6E8A-4147-A177-3AD203B41FA5}">
                      <a16:colId xmlns:a16="http://schemas.microsoft.com/office/drawing/2014/main" val="1156913624"/>
                    </a:ext>
                  </a:extLst>
                </a:gridCol>
                <a:gridCol w="828513">
                  <a:extLst>
                    <a:ext uri="{9D8B030D-6E8A-4147-A177-3AD203B41FA5}">
                      <a16:colId xmlns:a16="http://schemas.microsoft.com/office/drawing/2014/main" val="884850600"/>
                    </a:ext>
                  </a:extLst>
                </a:gridCol>
                <a:gridCol w="828513">
                  <a:extLst>
                    <a:ext uri="{9D8B030D-6E8A-4147-A177-3AD203B41FA5}">
                      <a16:colId xmlns:a16="http://schemas.microsoft.com/office/drawing/2014/main" val="3767077319"/>
                    </a:ext>
                  </a:extLst>
                </a:gridCol>
                <a:gridCol w="828513">
                  <a:extLst>
                    <a:ext uri="{9D8B030D-6E8A-4147-A177-3AD203B41FA5}">
                      <a16:colId xmlns:a16="http://schemas.microsoft.com/office/drawing/2014/main" val="3632757038"/>
                    </a:ext>
                  </a:extLst>
                </a:gridCol>
                <a:gridCol w="776221">
                  <a:extLst>
                    <a:ext uri="{9D8B030D-6E8A-4147-A177-3AD203B41FA5}">
                      <a16:colId xmlns:a16="http://schemas.microsoft.com/office/drawing/2014/main" val="2552981903"/>
                    </a:ext>
                  </a:extLst>
                </a:gridCol>
                <a:gridCol w="880803">
                  <a:extLst>
                    <a:ext uri="{9D8B030D-6E8A-4147-A177-3AD203B41FA5}">
                      <a16:colId xmlns:a16="http://schemas.microsoft.com/office/drawing/2014/main" val="4075189451"/>
                    </a:ext>
                  </a:extLst>
                </a:gridCol>
                <a:gridCol w="828513">
                  <a:extLst>
                    <a:ext uri="{9D8B030D-6E8A-4147-A177-3AD203B41FA5}">
                      <a16:colId xmlns:a16="http://schemas.microsoft.com/office/drawing/2014/main" val="1681330203"/>
                    </a:ext>
                  </a:extLst>
                </a:gridCol>
                <a:gridCol w="828513">
                  <a:extLst>
                    <a:ext uri="{9D8B030D-6E8A-4147-A177-3AD203B41FA5}">
                      <a16:colId xmlns:a16="http://schemas.microsoft.com/office/drawing/2014/main" val="3244770742"/>
                    </a:ext>
                  </a:extLst>
                </a:gridCol>
                <a:gridCol w="828513">
                  <a:extLst>
                    <a:ext uri="{9D8B030D-6E8A-4147-A177-3AD203B41FA5}">
                      <a16:colId xmlns:a16="http://schemas.microsoft.com/office/drawing/2014/main" val="4055029975"/>
                    </a:ext>
                  </a:extLst>
                </a:gridCol>
                <a:gridCol w="828513">
                  <a:extLst>
                    <a:ext uri="{9D8B030D-6E8A-4147-A177-3AD203B41FA5}">
                      <a16:colId xmlns:a16="http://schemas.microsoft.com/office/drawing/2014/main" val="174250120"/>
                    </a:ext>
                  </a:extLst>
                </a:gridCol>
                <a:gridCol w="828513">
                  <a:extLst>
                    <a:ext uri="{9D8B030D-6E8A-4147-A177-3AD203B41FA5}">
                      <a16:colId xmlns:a16="http://schemas.microsoft.com/office/drawing/2014/main" val="1276541867"/>
                    </a:ext>
                  </a:extLst>
                </a:gridCol>
              </a:tblGrid>
              <a:tr h="808919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bg1"/>
                          </a:solidFill>
                        </a:rPr>
                        <a:t>H3</a:t>
                      </a: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bg1"/>
                          </a:solidFill>
                        </a:rPr>
                        <a:t>H2</a:t>
                      </a: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bg1"/>
                          </a:solidFill>
                        </a:rPr>
                        <a:t>H1</a:t>
                      </a: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bg1"/>
                          </a:solidFill>
                        </a:rPr>
                        <a:t>H0</a:t>
                      </a: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chemeClr val="bg1"/>
                          </a:solidFill>
                        </a:rPr>
                        <a:t>T3</a:t>
                      </a: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2200" dirty="0">
                          <a:solidFill>
                            <a:schemeClr val="bg1"/>
                          </a:solidFill>
                        </a:rPr>
                        <a:t>T2</a:t>
                      </a: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2200" dirty="0">
                          <a:solidFill>
                            <a:schemeClr val="bg1"/>
                          </a:solidFill>
                        </a:rPr>
                        <a:t>T1</a:t>
                      </a: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2200" dirty="0">
                          <a:solidFill>
                            <a:schemeClr val="bg1"/>
                          </a:solidFill>
                        </a:rPr>
                        <a:t>T0</a:t>
                      </a: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2200" dirty="0">
                          <a:solidFill>
                            <a:schemeClr val="bg1"/>
                          </a:solidFill>
                        </a:rPr>
                        <a:t>O3</a:t>
                      </a: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2200" dirty="0">
                          <a:solidFill>
                            <a:schemeClr val="bg1"/>
                          </a:solidFill>
                        </a:rPr>
                        <a:t>O2</a:t>
                      </a: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2200" dirty="0">
                          <a:solidFill>
                            <a:schemeClr val="bg1"/>
                          </a:solidFill>
                        </a:rPr>
                        <a:t>O1</a:t>
                      </a: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2200" dirty="0">
                          <a:solidFill>
                            <a:schemeClr val="bg1"/>
                          </a:solidFill>
                        </a:rPr>
                        <a:t>O0</a:t>
                      </a:r>
                    </a:p>
                  </a:txBody>
                  <a:tcP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en-US" sz="2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3307427"/>
                  </a:ext>
                </a:extLst>
              </a:tr>
            </a:tbl>
          </a:graphicData>
        </a:graphic>
      </p:graphicFrame>
      <p:sp>
        <p:nvSpPr>
          <p:cNvPr id="63" name="Arrow: Left 62">
            <a:extLst>
              <a:ext uri="{FF2B5EF4-FFF2-40B4-BE49-F238E27FC236}">
                <a16:creationId xmlns:a16="http://schemas.microsoft.com/office/drawing/2014/main" id="{C5CCD26F-EEEE-9F20-3DF1-F1753BAC7E8E}"/>
              </a:ext>
            </a:extLst>
          </p:cNvPr>
          <p:cNvSpPr/>
          <p:nvPr/>
        </p:nvSpPr>
        <p:spPr>
          <a:xfrm>
            <a:off x="9973733" y="2376606"/>
            <a:ext cx="880534" cy="418414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Arrow: Left 63">
            <a:extLst>
              <a:ext uri="{FF2B5EF4-FFF2-40B4-BE49-F238E27FC236}">
                <a16:creationId xmlns:a16="http://schemas.microsoft.com/office/drawing/2014/main" id="{2F9C0BD7-3179-9C5E-AA6E-6D7DE2A6E6E3}"/>
              </a:ext>
            </a:extLst>
          </p:cNvPr>
          <p:cNvSpPr/>
          <p:nvPr/>
        </p:nvSpPr>
        <p:spPr>
          <a:xfrm>
            <a:off x="9233238" y="2800985"/>
            <a:ext cx="880534" cy="418414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Arrow: Left 64">
            <a:extLst>
              <a:ext uri="{FF2B5EF4-FFF2-40B4-BE49-F238E27FC236}">
                <a16:creationId xmlns:a16="http://schemas.microsoft.com/office/drawing/2014/main" id="{36306CA6-5231-11CE-B7F6-62BE76FFBE72}"/>
              </a:ext>
            </a:extLst>
          </p:cNvPr>
          <p:cNvSpPr/>
          <p:nvPr/>
        </p:nvSpPr>
        <p:spPr>
          <a:xfrm>
            <a:off x="8309384" y="3232221"/>
            <a:ext cx="880534" cy="418414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Arrow: Left 70">
            <a:extLst>
              <a:ext uri="{FF2B5EF4-FFF2-40B4-BE49-F238E27FC236}">
                <a16:creationId xmlns:a16="http://schemas.microsoft.com/office/drawing/2014/main" id="{8C2551C8-6B42-A70F-31FD-56D6F6F8E5EA}"/>
              </a:ext>
            </a:extLst>
          </p:cNvPr>
          <p:cNvSpPr/>
          <p:nvPr/>
        </p:nvSpPr>
        <p:spPr>
          <a:xfrm>
            <a:off x="5063066" y="5921433"/>
            <a:ext cx="756307" cy="385797"/>
          </a:xfrm>
          <a:prstGeom prst="leftArrow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r="100000" b="100000"/>
            </a:path>
            <a:tileRect l="-100000" t="-10000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Arrow: Left 71">
            <a:extLst>
              <a:ext uri="{FF2B5EF4-FFF2-40B4-BE49-F238E27FC236}">
                <a16:creationId xmlns:a16="http://schemas.microsoft.com/office/drawing/2014/main" id="{53656547-3AD2-ED31-E9E0-5D6CA5B2CE04}"/>
              </a:ext>
            </a:extLst>
          </p:cNvPr>
          <p:cNvSpPr/>
          <p:nvPr/>
        </p:nvSpPr>
        <p:spPr>
          <a:xfrm>
            <a:off x="3433232" y="6870444"/>
            <a:ext cx="756307" cy="331476"/>
          </a:xfrm>
          <a:prstGeom prst="leftArrow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r="100000" b="100000"/>
            </a:path>
            <a:tileRect l="-100000" t="-10000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Arrow: Left 72">
            <a:extLst>
              <a:ext uri="{FF2B5EF4-FFF2-40B4-BE49-F238E27FC236}">
                <a16:creationId xmlns:a16="http://schemas.microsoft.com/office/drawing/2014/main" id="{8B8210CE-E02B-4FB3-B2AE-DBCB52D80A16}"/>
              </a:ext>
            </a:extLst>
          </p:cNvPr>
          <p:cNvSpPr/>
          <p:nvPr/>
        </p:nvSpPr>
        <p:spPr>
          <a:xfrm>
            <a:off x="2603499" y="7720341"/>
            <a:ext cx="756307" cy="385797"/>
          </a:xfrm>
          <a:prstGeom prst="leftArrow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r="100000" b="100000"/>
            </a:path>
            <a:tileRect l="-100000" t="-10000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Arrow: Left 73">
            <a:extLst>
              <a:ext uri="{FF2B5EF4-FFF2-40B4-BE49-F238E27FC236}">
                <a16:creationId xmlns:a16="http://schemas.microsoft.com/office/drawing/2014/main" id="{9FBB6855-F700-F103-46B7-77A8F148B5AF}"/>
              </a:ext>
            </a:extLst>
          </p:cNvPr>
          <p:cNvSpPr/>
          <p:nvPr/>
        </p:nvSpPr>
        <p:spPr>
          <a:xfrm>
            <a:off x="5881487" y="5064118"/>
            <a:ext cx="756307" cy="385797"/>
          </a:xfrm>
          <a:prstGeom prst="leftArrow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r="100000" b="100000"/>
            </a:path>
            <a:tileRect l="-100000" t="-10000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Arrow: Left 74">
            <a:extLst>
              <a:ext uri="{FF2B5EF4-FFF2-40B4-BE49-F238E27FC236}">
                <a16:creationId xmlns:a16="http://schemas.microsoft.com/office/drawing/2014/main" id="{B1353D53-E6EF-D3F7-0AE5-DCEC0EC10D5F}"/>
              </a:ext>
            </a:extLst>
          </p:cNvPr>
          <p:cNvSpPr/>
          <p:nvPr/>
        </p:nvSpPr>
        <p:spPr>
          <a:xfrm>
            <a:off x="6754706" y="4138846"/>
            <a:ext cx="756307" cy="385797"/>
          </a:xfrm>
          <a:prstGeom prst="leftArrow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r="100000" b="100000"/>
            </a:path>
            <a:tileRect l="-100000" t="-10000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Multiplication Sign 75">
            <a:extLst>
              <a:ext uri="{FF2B5EF4-FFF2-40B4-BE49-F238E27FC236}">
                <a16:creationId xmlns:a16="http://schemas.microsoft.com/office/drawing/2014/main" id="{BBEFE3EC-AC61-7431-A4E3-D2CFE19BF960}"/>
              </a:ext>
            </a:extLst>
          </p:cNvPr>
          <p:cNvSpPr/>
          <p:nvPr/>
        </p:nvSpPr>
        <p:spPr>
          <a:xfrm>
            <a:off x="10787549" y="8128835"/>
            <a:ext cx="959951" cy="659579"/>
          </a:xfrm>
          <a:prstGeom prst="mathMultiply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92900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2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2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2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2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2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2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2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2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2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2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2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2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2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2" dur="2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2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2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4" dur="2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2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animBg="1"/>
      <p:bldP spid="64" grpId="0" animBg="1"/>
      <p:bldP spid="65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AE8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E4C87BA-3B0D-39BE-6FBB-74DE8684D4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908C16D8-8576-882B-F2A0-719D925EC14B}"/>
              </a:ext>
            </a:extLst>
          </p:cNvPr>
          <p:cNvSpPr/>
          <p:nvPr/>
        </p:nvSpPr>
        <p:spPr>
          <a:xfrm>
            <a:off x="0" y="-9525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73ECFE60-D19B-5380-44A9-955C6E0B1E72}"/>
              </a:ext>
            </a:extLst>
          </p:cNvPr>
          <p:cNvSpPr/>
          <p:nvPr/>
        </p:nvSpPr>
        <p:spPr>
          <a:xfrm>
            <a:off x="0" y="51435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08F62A12-CC8B-4D9E-46EC-75A3A8C1D32B}"/>
              </a:ext>
            </a:extLst>
          </p:cNvPr>
          <p:cNvSpPr/>
          <p:nvPr/>
        </p:nvSpPr>
        <p:spPr>
          <a:xfrm>
            <a:off x="6096000" y="-9525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9E7D4196-90B4-6F9A-7CFD-3B3626E76D34}"/>
              </a:ext>
            </a:extLst>
          </p:cNvPr>
          <p:cNvSpPr/>
          <p:nvPr/>
        </p:nvSpPr>
        <p:spPr>
          <a:xfrm>
            <a:off x="6096000" y="51435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95249D46-3B61-A066-C0FE-E2DB9D345894}"/>
              </a:ext>
            </a:extLst>
          </p:cNvPr>
          <p:cNvSpPr/>
          <p:nvPr/>
        </p:nvSpPr>
        <p:spPr>
          <a:xfrm>
            <a:off x="12192000" y="-9525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24C07013-4279-2795-8F45-41C8EA202A99}"/>
              </a:ext>
            </a:extLst>
          </p:cNvPr>
          <p:cNvSpPr/>
          <p:nvPr/>
        </p:nvSpPr>
        <p:spPr>
          <a:xfrm>
            <a:off x="12192000" y="51435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8" name="Group 8">
            <a:extLst>
              <a:ext uri="{FF2B5EF4-FFF2-40B4-BE49-F238E27FC236}">
                <a16:creationId xmlns:a16="http://schemas.microsoft.com/office/drawing/2014/main" id="{C2031446-0845-06D1-10CF-A9077AEFB9CD}"/>
              </a:ext>
            </a:extLst>
          </p:cNvPr>
          <p:cNvGrpSpPr/>
          <p:nvPr/>
        </p:nvGrpSpPr>
        <p:grpSpPr>
          <a:xfrm>
            <a:off x="741149" y="1224385"/>
            <a:ext cx="16327650" cy="8582059"/>
            <a:chOff x="0" y="0"/>
            <a:chExt cx="3987829" cy="2021998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064C323B-F9C1-C804-6A90-60E6EDC0C5D9}"/>
                </a:ext>
              </a:extLst>
            </p:cNvPr>
            <p:cNvSpPr/>
            <p:nvPr/>
          </p:nvSpPr>
          <p:spPr>
            <a:xfrm>
              <a:off x="0" y="0"/>
              <a:ext cx="3987829" cy="2021998"/>
            </a:xfrm>
            <a:custGeom>
              <a:avLst/>
              <a:gdLst/>
              <a:ahLst/>
              <a:cxnLst/>
              <a:rect l="l" t="t" r="r" b="b"/>
              <a:pathLst>
                <a:path w="3987829" h="2021998">
                  <a:moveTo>
                    <a:pt x="10226" y="0"/>
                  </a:moveTo>
                  <a:lnTo>
                    <a:pt x="3977603" y="0"/>
                  </a:lnTo>
                  <a:cubicBezTo>
                    <a:pt x="3980316" y="0"/>
                    <a:pt x="3982917" y="1077"/>
                    <a:pt x="3984834" y="2995"/>
                  </a:cubicBezTo>
                  <a:cubicBezTo>
                    <a:pt x="3986752" y="4913"/>
                    <a:pt x="3987829" y="7514"/>
                    <a:pt x="3987829" y="10226"/>
                  </a:cubicBezTo>
                  <a:lnTo>
                    <a:pt x="3987829" y="2011772"/>
                  </a:lnTo>
                  <a:cubicBezTo>
                    <a:pt x="3987829" y="2017419"/>
                    <a:pt x="3983251" y="2021998"/>
                    <a:pt x="3977603" y="2021998"/>
                  </a:cubicBezTo>
                  <a:lnTo>
                    <a:pt x="10226" y="2021998"/>
                  </a:lnTo>
                  <a:cubicBezTo>
                    <a:pt x="7514" y="2021998"/>
                    <a:pt x="4913" y="2020920"/>
                    <a:pt x="2995" y="2019003"/>
                  </a:cubicBezTo>
                  <a:cubicBezTo>
                    <a:pt x="1077" y="2017085"/>
                    <a:pt x="0" y="2014484"/>
                    <a:pt x="0" y="2011772"/>
                  </a:cubicBezTo>
                  <a:lnTo>
                    <a:pt x="0" y="10226"/>
                  </a:lnTo>
                  <a:cubicBezTo>
                    <a:pt x="0" y="7514"/>
                    <a:pt x="1077" y="4913"/>
                    <a:pt x="2995" y="2995"/>
                  </a:cubicBezTo>
                  <a:cubicBezTo>
                    <a:pt x="4913" y="1077"/>
                    <a:pt x="7514" y="0"/>
                    <a:pt x="10226" y="0"/>
                  </a:cubicBezTo>
                  <a:close/>
                </a:path>
              </a:pathLst>
            </a:custGeom>
            <a:solidFill>
              <a:srgbClr val="050A30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38B70499-A118-A41F-F993-5293E29D0B1D}"/>
                </a:ext>
              </a:extLst>
            </p:cNvPr>
            <p:cNvSpPr txBox="1"/>
            <p:nvPr/>
          </p:nvSpPr>
          <p:spPr>
            <a:xfrm>
              <a:off x="0" y="-38100"/>
              <a:ext cx="3987829" cy="20600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4" name="Group 11">
            <a:extLst>
              <a:ext uri="{FF2B5EF4-FFF2-40B4-BE49-F238E27FC236}">
                <a16:creationId xmlns:a16="http://schemas.microsoft.com/office/drawing/2014/main" id="{8B63B15B-CF69-4F61-4E8D-851E31C13DD5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905256" y="722376"/>
            <a:ext cx="16570252" cy="8681384"/>
            <a:chOff x="0" y="0"/>
            <a:chExt cx="4201638" cy="2095859"/>
          </a:xfrm>
        </p:grpSpPr>
        <p:sp>
          <p:nvSpPr>
            <p:cNvPr id="15" name="Freeform 12">
              <a:extLst>
                <a:ext uri="{FF2B5EF4-FFF2-40B4-BE49-F238E27FC236}">
                  <a16:creationId xmlns:a16="http://schemas.microsoft.com/office/drawing/2014/main" id="{FE875296-CB25-D42D-8DFA-3A93658BECD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4201638" cy="2095859"/>
            </a:xfrm>
            <a:custGeom>
              <a:avLst/>
              <a:gdLst/>
              <a:ahLst/>
              <a:cxnLst/>
              <a:rect l="l" t="t" r="r" b="b"/>
              <a:pathLst>
                <a:path w="4201638" h="2095859">
                  <a:moveTo>
                    <a:pt x="9706" y="0"/>
                  </a:moveTo>
                  <a:lnTo>
                    <a:pt x="4191932" y="0"/>
                  </a:lnTo>
                  <a:cubicBezTo>
                    <a:pt x="4197293" y="0"/>
                    <a:pt x="4201638" y="4345"/>
                    <a:pt x="4201638" y="9706"/>
                  </a:cubicBezTo>
                  <a:lnTo>
                    <a:pt x="4201638" y="2086153"/>
                  </a:lnTo>
                  <a:cubicBezTo>
                    <a:pt x="4201638" y="2088728"/>
                    <a:pt x="4200616" y="2091196"/>
                    <a:pt x="4198795" y="2093016"/>
                  </a:cubicBezTo>
                  <a:cubicBezTo>
                    <a:pt x="4196975" y="2094837"/>
                    <a:pt x="4194506" y="2095859"/>
                    <a:pt x="4191932" y="2095859"/>
                  </a:cubicBezTo>
                  <a:lnTo>
                    <a:pt x="9706" y="2095859"/>
                  </a:lnTo>
                  <a:cubicBezTo>
                    <a:pt x="7132" y="2095859"/>
                    <a:pt x="4663" y="2094837"/>
                    <a:pt x="2843" y="2093016"/>
                  </a:cubicBezTo>
                  <a:cubicBezTo>
                    <a:pt x="1023" y="2091196"/>
                    <a:pt x="0" y="2088728"/>
                    <a:pt x="0" y="2086153"/>
                  </a:cubicBezTo>
                  <a:lnTo>
                    <a:pt x="0" y="9706"/>
                  </a:lnTo>
                  <a:cubicBezTo>
                    <a:pt x="0" y="7132"/>
                    <a:pt x="1023" y="4663"/>
                    <a:pt x="2843" y="2843"/>
                  </a:cubicBezTo>
                  <a:cubicBezTo>
                    <a:pt x="4663" y="1023"/>
                    <a:pt x="7132" y="0"/>
                    <a:pt x="9706" y="0"/>
                  </a:cubicBezTo>
                  <a:close/>
                </a:path>
              </a:pathLst>
            </a:custGeom>
            <a:solidFill>
              <a:srgbClr val="F4F6FC"/>
            </a:solidFill>
            <a:ln w="38100" cap="sq">
              <a:solidFill>
                <a:srgbClr val="050A30"/>
              </a:solidFill>
              <a:prstDash val="solid"/>
              <a:miter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6" name="TextBox 13">
              <a:extLst>
                <a:ext uri="{FF2B5EF4-FFF2-40B4-BE49-F238E27FC236}">
                  <a16:creationId xmlns:a16="http://schemas.microsoft.com/office/drawing/2014/main" id="{10067432-760E-2F93-5467-315A4F9B725B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-38100"/>
              <a:ext cx="4201638" cy="21339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19" name="Picture 18" descr="A table with numbers and symbols&#10;&#10;AI-generated content may be incorrect.">
            <a:extLst>
              <a:ext uri="{FF2B5EF4-FFF2-40B4-BE49-F238E27FC236}">
                <a16:creationId xmlns:a16="http://schemas.microsoft.com/office/drawing/2014/main" id="{929127F3-A642-8A2E-27E8-63FE338A84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4250" y="916800"/>
            <a:ext cx="6394366" cy="8312675"/>
          </a:xfrm>
          <a:prstGeom prst="rect">
            <a:avLst/>
          </a:prstGeom>
        </p:spPr>
      </p:pic>
      <p:sp>
        <p:nvSpPr>
          <p:cNvPr id="20" name="TextBox 14">
            <a:extLst>
              <a:ext uri="{FF2B5EF4-FFF2-40B4-BE49-F238E27FC236}">
                <a16:creationId xmlns:a16="http://schemas.microsoft.com/office/drawing/2014/main" id="{D63C1D21-D136-4E76-B21C-116BDE2D22A9}"/>
              </a:ext>
            </a:extLst>
          </p:cNvPr>
          <p:cNvSpPr txBox="1"/>
          <p:nvPr/>
        </p:nvSpPr>
        <p:spPr>
          <a:xfrm>
            <a:off x="1518848" y="359724"/>
            <a:ext cx="8171339" cy="14375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5400" b="1" dirty="0">
                <a:solidFill>
                  <a:schemeClr val="accent1"/>
                </a:solidFill>
                <a:latin typeface="HK Grotesk Bold"/>
                <a:ea typeface="HK Grotesk Bold"/>
                <a:cs typeface="Times New Roman" panose="02020603050405020304" pitchFamily="18" charset="0"/>
                <a:sym typeface="HK Grotesk Bold"/>
              </a:rPr>
              <a:t>Double Dabble</a:t>
            </a:r>
            <a:endParaRPr lang="en-US" sz="5400" b="1" dirty="0">
              <a:solidFill>
                <a:schemeClr val="accent1"/>
              </a:solidFill>
              <a:latin typeface="Times New Roman" panose="02020603050405020304" pitchFamily="18" charset="0"/>
              <a:ea typeface="HK Grotesk Bold"/>
              <a:cs typeface="Times New Roman" panose="02020603050405020304" pitchFamily="18" charset="0"/>
              <a:sym typeface="HK Grotesk Bold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EB8C589-32AA-668B-6569-9CD892F18BDC}"/>
              </a:ext>
            </a:extLst>
          </p:cNvPr>
          <p:cNvSpPr txBox="1"/>
          <p:nvPr/>
        </p:nvSpPr>
        <p:spPr>
          <a:xfrm>
            <a:off x="1518848" y="1930337"/>
            <a:ext cx="81026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arenR"/>
            </a:pPr>
            <a:r>
              <a:rPr lang="en-US" sz="4000" dirty="0">
                <a:solidFill>
                  <a:srgbClr val="00B0F0"/>
                </a:solidFill>
              </a:rPr>
              <a:t>Shift binary number 1 space to the left</a:t>
            </a:r>
          </a:p>
          <a:p>
            <a:pPr marL="514350" indent="-514350">
              <a:buAutoNum type="arabicParenR"/>
            </a:pPr>
            <a:endParaRPr lang="en-US" sz="4000" dirty="0"/>
          </a:p>
          <a:p>
            <a:pPr marL="514350" indent="-514350">
              <a:buAutoNum type="arabicParenR"/>
            </a:pPr>
            <a:r>
              <a:rPr lang="en-US" sz="4000" dirty="0"/>
              <a:t> </a:t>
            </a:r>
            <a:r>
              <a:rPr lang="en-US" sz="4000" dirty="0">
                <a:solidFill>
                  <a:srgbClr val="FF0000"/>
                </a:solidFill>
              </a:rPr>
              <a:t>IF</a:t>
            </a:r>
            <a:r>
              <a:rPr lang="en-US" sz="4000" dirty="0"/>
              <a:t> </a:t>
            </a:r>
            <a:r>
              <a:rPr lang="en-US" sz="4000" dirty="0">
                <a:solidFill>
                  <a:srgbClr val="00B0F0"/>
                </a:solidFill>
              </a:rPr>
              <a:t>the binary number can be greater than or equal to 5 we add 3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C2612D9-E83A-0446-197F-C7E85E10B58E}"/>
                  </a:ext>
                </a:extLst>
              </p:cNvPr>
              <p:cNvSpPr txBox="1"/>
              <p:nvPr/>
            </p:nvSpPr>
            <p:spPr>
              <a:xfrm>
                <a:off x="1600684" y="5515414"/>
                <a:ext cx="7342148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𝐼𝐹</m:t>
                      </m:r>
                      <m:r>
                        <a:rPr lang="en-US" sz="36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360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B</m:t>
                      </m:r>
                      <m:r>
                        <a:rPr lang="en-US" sz="36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𝑖𝑛𝑎𝑟𝑦</m:t>
                      </m:r>
                      <m:r>
                        <a:rPr lang="en-US" sz="36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6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𝑛𝑢𝑚𝑏𝑒𝑟</m:t>
                      </m:r>
                      <m:r>
                        <a:rPr lang="en-US" sz="36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≥10         </m:t>
                      </m:r>
                      <m:r>
                        <a:rPr lang="en-US" sz="3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𝑎𝑑𝑑</m:t>
                      </m:r>
                      <m:r>
                        <a:rPr lang="en-US" sz="36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 6   </m:t>
                      </m:r>
                    </m:oMath>
                  </m:oMathPara>
                </a14:m>
                <a:endParaRPr lang="en-US" sz="3600" dirty="0">
                  <a:solidFill>
                    <a:srgbClr val="00B0F0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C2612D9-E83A-0446-197F-C7E85E10B5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0684" y="5515414"/>
                <a:ext cx="7342148" cy="92333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9A446A0-946F-92DB-102A-4781A6BAB7A5}"/>
                  </a:ext>
                </a:extLst>
              </p:cNvPr>
              <p:cNvSpPr txBox="1"/>
              <p:nvPr/>
            </p:nvSpPr>
            <p:spPr>
              <a:xfrm>
                <a:off x="1600685" y="7386582"/>
                <a:ext cx="7433588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dirty="0">
                    <a:solidFill>
                      <a:srgbClr val="FF00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IF</a:t>
                </a:r>
                <a:r>
                  <a:rPr lang="en-US" sz="3600" dirty="0">
                    <a:solidFill>
                      <a:srgbClr val="00B0F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60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 sz="3600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𝑖𝑛𝑎𝑟𝑦</m:t>
                    </m:r>
                    <m:r>
                      <a:rPr lang="en-US" sz="3600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600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𝑛𝑢𝑚𝑏𝑒𝑟</m:t>
                    </m:r>
                    <m:r>
                      <a:rPr lang="en-US" sz="3600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≥5            </m:t>
                    </m:r>
                    <m:r>
                      <a:rPr lang="en-US" sz="3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𝑎𝑑𝑑</m:t>
                    </m:r>
                    <m:r>
                      <a:rPr lang="en-US" sz="3600" b="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 3 </m:t>
                    </m:r>
                  </m:oMath>
                </a14:m>
                <a:endParaRPr lang="en-US" sz="3600" dirty="0">
                  <a:solidFill>
                    <a:srgbClr val="00B0F0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9A446A0-946F-92DB-102A-4781A6BAB7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0685" y="7386582"/>
                <a:ext cx="7433588" cy="923330"/>
              </a:xfrm>
              <a:prstGeom prst="rect">
                <a:avLst/>
              </a:prstGeom>
              <a:blipFill>
                <a:blip r:embed="rId7"/>
                <a:stretch>
                  <a:fillRect l="-2543" t="-119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FEA8884-A3E4-3071-E3A8-DE37B2671E03}"/>
                  </a:ext>
                </a:extLst>
              </p:cNvPr>
              <p:cNvSpPr txBox="1"/>
              <p:nvPr/>
            </p:nvSpPr>
            <p:spPr>
              <a:xfrm>
                <a:off x="1610231" y="6122953"/>
                <a:ext cx="7938183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6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IF</m:t>
                    </m:r>
                    <m:r>
                      <a:rPr lang="en-US" sz="3600" b="0" i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3600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 sz="3600" i="1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𝑖𝑛𝑎𝑟𝑦</m:t>
                    </m:r>
                    <m:r>
                      <a:rPr lang="en-US" sz="3600" i="1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600" i="1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𝑛𝑢𝑚𝑏𝑒𝑟</m:t>
                    </m:r>
                    <m:r>
                      <a:rPr lang="en-US" sz="3600" i="1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≥10÷2  </m:t>
                    </m:r>
                    <m:r>
                      <a:rPr lang="en-US" sz="3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𝑎𝑑𝑑</m:t>
                    </m:r>
                    <m:r>
                      <a:rPr lang="en-US" sz="3600" i="1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 6÷</m:t>
                    </m:r>
                  </m:oMath>
                </a14:m>
                <a:r>
                  <a:rPr lang="en-US" sz="3600" dirty="0">
                    <a:solidFill>
                      <a:srgbClr val="00B0F0"/>
                    </a:solidFill>
                  </a:rPr>
                  <a:t>2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FEA8884-A3E4-3071-E3A8-DE37B2671E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0231" y="6122953"/>
                <a:ext cx="7938183" cy="923330"/>
              </a:xfrm>
              <a:prstGeom prst="rect">
                <a:avLst/>
              </a:prstGeom>
              <a:blipFill>
                <a:blip r:embed="rId8"/>
                <a:stretch>
                  <a:fillRect t="-98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843897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AE8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D44732F-BB44-22D2-E1A8-2FC684C5CC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D6BFF6D6-54FA-C1A1-0E34-CC5D2991D3DF}"/>
              </a:ext>
            </a:extLst>
          </p:cNvPr>
          <p:cNvSpPr/>
          <p:nvPr/>
        </p:nvSpPr>
        <p:spPr>
          <a:xfrm>
            <a:off x="0" y="-9525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72828B27-9CD0-A29E-71C6-A50561D504FE}"/>
              </a:ext>
            </a:extLst>
          </p:cNvPr>
          <p:cNvSpPr/>
          <p:nvPr/>
        </p:nvSpPr>
        <p:spPr>
          <a:xfrm>
            <a:off x="0" y="51435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48CDFC18-B4ED-C236-AB43-B7ECD4F7C098}"/>
              </a:ext>
            </a:extLst>
          </p:cNvPr>
          <p:cNvSpPr/>
          <p:nvPr/>
        </p:nvSpPr>
        <p:spPr>
          <a:xfrm>
            <a:off x="6096000" y="-9525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022355F8-2C60-3E5E-9725-B38CB6E96D4E}"/>
              </a:ext>
            </a:extLst>
          </p:cNvPr>
          <p:cNvSpPr/>
          <p:nvPr/>
        </p:nvSpPr>
        <p:spPr>
          <a:xfrm>
            <a:off x="6096000" y="51435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29A76312-6E90-10E4-9819-452C4F0D6F6B}"/>
              </a:ext>
            </a:extLst>
          </p:cNvPr>
          <p:cNvSpPr/>
          <p:nvPr/>
        </p:nvSpPr>
        <p:spPr>
          <a:xfrm>
            <a:off x="12192000" y="-9525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7C5F4F4A-8061-CA0E-1011-DD96357DE576}"/>
              </a:ext>
            </a:extLst>
          </p:cNvPr>
          <p:cNvSpPr/>
          <p:nvPr/>
        </p:nvSpPr>
        <p:spPr>
          <a:xfrm>
            <a:off x="12192000" y="51435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8" name="Group 8">
            <a:extLst>
              <a:ext uri="{FF2B5EF4-FFF2-40B4-BE49-F238E27FC236}">
                <a16:creationId xmlns:a16="http://schemas.microsoft.com/office/drawing/2014/main" id="{7255A1AA-B56A-3C52-A83B-A8BDCC76BE82}"/>
              </a:ext>
            </a:extLst>
          </p:cNvPr>
          <p:cNvGrpSpPr/>
          <p:nvPr/>
        </p:nvGrpSpPr>
        <p:grpSpPr>
          <a:xfrm>
            <a:off x="741149" y="1224385"/>
            <a:ext cx="16327650" cy="8582059"/>
            <a:chOff x="0" y="0"/>
            <a:chExt cx="3987829" cy="2021998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3BF4E852-A7A0-9231-D62F-9EB9D95E29A1}"/>
                </a:ext>
              </a:extLst>
            </p:cNvPr>
            <p:cNvSpPr/>
            <p:nvPr/>
          </p:nvSpPr>
          <p:spPr>
            <a:xfrm>
              <a:off x="0" y="0"/>
              <a:ext cx="3987829" cy="2021998"/>
            </a:xfrm>
            <a:custGeom>
              <a:avLst/>
              <a:gdLst/>
              <a:ahLst/>
              <a:cxnLst/>
              <a:rect l="l" t="t" r="r" b="b"/>
              <a:pathLst>
                <a:path w="3987829" h="2021998">
                  <a:moveTo>
                    <a:pt x="10226" y="0"/>
                  </a:moveTo>
                  <a:lnTo>
                    <a:pt x="3977603" y="0"/>
                  </a:lnTo>
                  <a:cubicBezTo>
                    <a:pt x="3980316" y="0"/>
                    <a:pt x="3982917" y="1077"/>
                    <a:pt x="3984834" y="2995"/>
                  </a:cubicBezTo>
                  <a:cubicBezTo>
                    <a:pt x="3986752" y="4913"/>
                    <a:pt x="3987829" y="7514"/>
                    <a:pt x="3987829" y="10226"/>
                  </a:cubicBezTo>
                  <a:lnTo>
                    <a:pt x="3987829" y="2011772"/>
                  </a:lnTo>
                  <a:cubicBezTo>
                    <a:pt x="3987829" y="2017419"/>
                    <a:pt x="3983251" y="2021998"/>
                    <a:pt x="3977603" y="2021998"/>
                  </a:cubicBezTo>
                  <a:lnTo>
                    <a:pt x="10226" y="2021998"/>
                  </a:lnTo>
                  <a:cubicBezTo>
                    <a:pt x="7514" y="2021998"/>
                    <a:pt x="4913" y="2020920"/>
                    <a:pt x="2995" y="2019003"/>
                  </a:cubicBezTo>
                  <a:cubicBezTo>
                    <a:pt x="1077" y="2017085"/>
                    <a:pt x="0" y="2014484"/>
                    <a:pt x="0" y="2011772"/>
                  </a:cubicBezTo>
                  <a:lnTo>
                    <a:pt x="0" y="10226"/>
                  </a:lnTo>
                  <a:cubicBezTo>
                    <a:pt x="0" y="7514"/>
                    <a:pt x="1077" y="4913"/>
                    <a:pt x="2995" y="2995"/>
                  </a:cubicBezTo>
                  <a:cubicBezTo>
                    <a:pt x="4913" y="1077"/>
                    <a:pt x="7514" y="0"/>
                    <a:pt x="10226" y="0"/>
                  </a:cubicBezTo>
                  <a:close/>
                </a:path>
              </a:pathLst>
            </a:custGeom>
            <a:solidFill>
              <a:srgbClr val="050A30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21963FDC-DC1A-F322-E7CF-F75960833348}"/>
                </a:ext>
              </a:extLst>
            </p:cNvPr>
            <p:cNvSpPr txBox="1"/>
            <p:nvPr/>
          </p:nvSpPr>
          <p:spPr>
            <a:xfrm>
              <a:off x="0" y="-38100"/>
              <a:ext cx="3987829" cy="20600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4" name="Group 11">
            <a:extLst>
              <a:ext uri="{FF2B5EF4-FFF2-40B4-BE49-F238E27FC236}">
                <a16:creationId xmlns:a16="http://schemas.microsoft.com/office/drawing/2014/main" id="{0DB0D0EE-0790-6BBA-1A71-34D94DA8BE01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905256" y="722376"/>
            <a:ext cx="16570252" cy="8681384"/>
            <a:chOff x="0" y="0"/>
            <a:chExt cx="4201638" cy="2095859"/>
          </a:xfrm>
        </p:grpSpPr>
        <p:sp>
          <p:nvSpPr>
            <p:cNvPr id="15" name="Freeform 12">
              <a:extLst>
                <a:ext uri="{FF2B5EF4-FFF2-40B4-BE49-F238E27FC236}">
                  <a16:creationId xmlns:a16="http://schemas.microsoft.com/office/drawing/2014/main" id="{2A5853C5-84AF-969D-84A6-2CB36F9B0EC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4201638" cy="2095859"/>
            </a:xfrm>
            <a:custGeom>
              <a:avLst/>
              <a:gdLst/>
              <a:ahLst/>
              <a:cxnLst/>
              <a:rect l="l" t="t" r="r" b="b"/>
              <a:pathLst>
                <a:path w="4201638" h="2095859">
                  <a:moveTo>
                    <a:pt x="9706" y="0"/>
                  </a:moveTo>
                  <a:lnTo>
                    <a:pt x="4191932" y="0"/>
                  </a:lnTo>
                  <a:cubicBezTo>
                    <a:pt x="4197293" y="0"/>
                    <a:pt x="4201638" y="4345"/>
                    <a:pt x="4201638" y="9706"/>
                  </a:cubicBezTo>
                  <a:lnTo>
                    <a:pt x="4201638" y="2086153"/>
                  </a:lnTo>
                  <a:cubicBezTo>
                    <a:pt x="4201638" y="2088728"/>
                    <a:pt x="4200616" y="2091196"/>
                    <a:pt x="4198795" y="2093016"/>
                  </a:cubicBezTo>
                  <a:cubicBezTo>
                    <a:pt x="4196975" y="2094837"/>
                    <a:pt x="4194506" y="2095859"/>
                    <a:pt x="4191932" y="2095859"/>
                  </a:cubicBezTo>
                  <a:lnTo>
                    <a:pt x="9706" y="2095859"/>
                  </a:lnTo>
                  <a:cubicBezTo>
                    <a:pt x="7132" y="2095859"/>
                    <a:pt x="4663" y="2094837"/>
                    <a:pt x="2843" y="2093016"/>
                  </a:cubicBezTo>
                  <a:cubicBezTo>
                    <a:pt x="1023" y="2091196"/>
                    <a:pt x="0" y="2088728"/>
                    <a:pt x="0" y="2086153"/>
                  </a:cubicBezTo>
                  <a:lnTo>
                    <a:pt x="0" y="9706"/>
                  </a:lnTo>
                  <a:cubicBezTo>
                    <a:pt x="0" y="7132"/>
                    <a:pt x="1023" y="4663"/>
                    <a:pt x="2843" y="2843"/>
                  </a:cubicBezTo>
                  <a:cubicBezTo>
                    <a:pt x="4663" y="1023"/>
                    <a:pt x="7132" y="0"/>
                    <a:pt x="9706" y="0"/>
                  </a:cubicBezTo>
                  <a:close/>
                </a:path>
              </a:pathLst>
            </a:custGeom>
            <a:solidFill>
              <a:srgbClr val="F4F6FC"/>
            </a:solidFill>
            <a:ln w="38100" cap="sq">
              <a:solidFill>
                <a:srgbClr val="050A30"/>
              </a:solidFill>
              <a:prstDash val="solid"/>
              <a:miter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6" name="TextBox 13">
              <a:extLst>
                <a:ext uri="{FF2B5EF4-FFF2-40B4-BE49-F238E27FC236}">
                  <a16:creationId xmlns:a16="http://schemas.microsoft.com/office/drawing/2014/main" id="{19BE78C8-1404-3B9E-91AA-94043DCE61F0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-38100"/>
              <a:ext cx="4201638" cy="21339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19" name="Picture 18" descr="A table with numbers and symbols&#10;&#10;AI-generated content may be incorrect.">
            <a:extLst>
              <a:ext uri="{FF2B5EF4-FFF2-40B4-BE49-F238E27FC236}">
                <a16:creationId xmlns:a16="http://schemas.microsoft.com/office/drawing/2014/main" id="{C67CCF30-A3EB-3B63-2962-1077A1CB65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4250" y="916800"/>
            <a:ext cx="6394366" cy="8312675"/>
          </a:xfrm>
          <a:prstGeom prst="rect">
            <a:avLst/>
          </a:prstGeom>
        </p:spPr>
      </p:pic>
      <p:sp>
        <p:nvSpPr>
          <p:cNvPr id="20" name="TextBox 14">
            <a:extLst>
              <a:ext uri="{FF2B5EF4-FFF2-40B4-BE49-F238E27FC236}">
                <a16:creationId xmlns:a16="http://schemas.microsoft.com/office/drawing/2014/main" id="{04D8B6DF-3EBF-E0BC-8D97-8473EE08B643}"/>
              </a:ext>
            </a:extLst>
          </p:cNvPr>
          <p:cNvSpPr txBox="1"/>
          <p:nvPr/>
        </p:nvSpPr>
        <p:spPr>
          <a:xfrm>
            <a:off x="1518848" y="359724"/>
            <a:ext cx="8171339" cy="14375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5400" b="1" dirty="0">
                <a:solidFill>
                  <a:schemeClr val="accent1"/>
                </a:solidFill>
                <a:latin typeface="HK Grotesk Bold"/>
                <a:ea typeface="HK Grotesk Bold"/>
                <a:cs typeface="Times New Roman" panose="02020603050405020304" pitchFamily="18" charset="0"/>
                <a:sym typeface="HK Grotesk Bold"/>
              </a:rPr>
              <a:t>Double Dabble</a:t>
            </a:r>
            <a:endParaRPr lang="en-US" sz="5400" b="1" dirty="0">
              <a:solidFill>
                <a:schemeClr val="accent1"/>
              </a:solidFill>
              <a:latin typeface="Times New Roman" panose="02020603050405020304" pitchFamily="18" charset="0"/>
              <a:ea typeface="HK Grotesk Bold"/>
              <a:cs typeface="Times New Roman" panose="02020603050405020304" pitchFamily="18" charset="0"/>
              <a:sym typeface="HK Grotesk Bold"/>
            </a:endParaRPr>
          </a:p>
        </p:txBody>
      </p:sp>
      <p:pic>
        <p:nvPicPr>
          <p:cNvPr id="12" name="Picture 11" descr="A blue lines on a black background&#10;&#10;AI-generated content may be incorrect.">
            <a:extLst>
              <a:ext uri="{FF2B5EF4-FFF2-40B4-BE49-F238E27FC236}">
                <a16:creationId xmlns:a16="http://schemas.microsoft.com/office/drawing/2014/main" id="{3A43F2B6-F765-1003-3314-859AE11734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089" y="1527281"/>
            <a:ext cx="7783959" cy="7697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3088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AE8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1CBE0C5-6F60-8E87-C3B8-71BA19D90E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D218A903-D4AC-2F42-7682-663FBC61FD85}"/>
              </a:ext>
            </a:extLst>
          </p:cNvPr>
          <p:cNvSpPr/>
          <p:nvPr/>
        </p:nvSpPr>
        <p:spPr>
          <a:xfrm>
            <a:off x="0" y="-9525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FC1023FD-2A08-1239-8AAE-306E99BBCC13}"/>
              </a:ext>
            </a:extLst>
          </p:cNvPr>
          <p:cNvSpPr/>
          <p:nvPr/>
        </p:nvSpPr>
        <p:spPr>
          <a:xfrm>
            <a:off x="0" y="51435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7D6025F0-791C-0381-1D11-04793540EE75}"/>
              </a:ext>
            </a:extLst>
          </p:cNvPr>
          <p:cNvSpPr/>
          <p:nvPr/>
        </p:nvSpPr>
        <p:spPr>
          <a:xfrm>
            <a:off x="6096000" y="-9525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2B926BA4-EA00-DB0A-4644-F82AD59E88A1}"/>
              </a:ext>
            </a:extLst>
          </p:cNvPr>
          <p:cNvSpPr/>
          <p:nvPr/>
        </p:nvSpPr>
        <p:spPr>
          <a:xfrm>
            <a:off x="6096000" y="51435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3028AAAB-F5BD-6FA8-7A80-82C6EB9BD55E}"/>
              </a:ext>
            </a:extLst>
          </p:cNvPr>
          <p:cNvSpPr/>
          <p:nvPr/>
        </p:nvSpPr>
        <p:spPr>
          <a:xfrm>
            <a:off x="12192000" y="-9525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A4A0BB4D-7062-A3C5-9703-E351290E26E1}"/>
              </a:ext>
            </a:extLst>
          </p:cNvPr>
          <p:cNvSpPr/>
          <p:nvPr/>
        </p:nvSpPr>
        <p:spPr>
          <a:xfrm>
            <a:off x="12192000" y="5143500"/>
            <a:ext cx="6096000" cy="6096000"/>
          </a:xfrm>
          <a:custGeom>
            <a:avLst/>
            <a:gdLst/>
            <a:ahLst/>
            <a:cxnLst/>
            <a:rect l="l" t="t" r="r" b="b"/>
            <a:pathLst>
              <a:path w="6096000" h="6096000">
                <a:moveTo>
                  <a:pt x="0" y="0"/>
                </a:moveTo>
                <a:lnTo>
                  <a:pt x="6096000" y="0"/>
                </a:lnTo>
                <a:lnTo>
                  <a:pt x="6096000" y="6096000"/>
                </a:lnTo>
                <a:lnTo>
                  <a:pt x="0" y="6096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8" name="Group 8">
            <a:extLst>
              <a:ext uri="{FF2B5EF4-FFF2-40B4-BE49-F238E27FC236}">
                <a16:creationId xmlns:a16="http://schemas.microsoft.com/office/drawing/2014/main" id="{E9481A2D-00E9-58CB-067E-9FAE3CD69995}"/>
              </a:ext>
            </a:extLst>
          </p:cNvPr>
          <p:cNvGrpSpPr/>
          <p:nvPr/>
        </p:nvGrpSpPr>
        <p:grpSpPr>
          <a:xfrm>
            <a:off x="741149" y="1224385"/>
            <a:ext cx="16327650" cy="8582059"/>
            <a:chOff x="0" y="0"/>
            <a:chExt cx="3987829" cy="2021998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8A11DAFA-0FEE-280A-5744-7EDFAFC4A6C1}"/>
                </a:ext>
              </a:extLst>
            </p:cNvPr>
            <p:cNvSpPr/>
            <p:nvPr/>
          </p:nvSpPr>
          <p:spPr>
            <a:xfrm>
              <a:off x="0" y="0"/>
              <a:ext cx="3987829" cy="2021998"/>
            </a:xfrm>
            <a:custGeom>
              <a:avLst/>
              <a:gdLst/>
              <a:ahLst/>
              <a:cxnLst/>
              <a:rect l="l" t="t" r="r" b="b"/>
              <a:pathLst>
                <a:path w="3987829" h="2021998">
                  <a:moveTo>
                    <a:pt x="10226" y="0"/>
                  </a:moveTo>
                  <a:lnTo>
                    <a:pt x="3977603" y="0"/>
                  </a:lnTo>
                  <a:cubicBezTo>
                    <a:pt x="3980316" y="0"/>
                    <a:pt x="3982917" y="1077"/>
                    <a:pt x="3984834" y="2995"/>
                  </a:cubicBezTo>
                  <a:cubicBezTo>
                    <a:pt x="3986752" y="4913"/>
                    <a:pt x="3987829" y="7514"/>
                    <a:pt x="3987829" y="10226"/>
                  </a:cubicBezTo>
                  <a:lnTo>
                    <a:pt x="3987829" y="2011772"/>
                  </a:lnTo>
                  <a:cubicBezTo>
                    <a:pt x="3987829" y="2017419"/>
                    <a:pt x="3983251" y="2021998"/>
                    <a:pt x="3977603" y="2021998"/>
                  </a:cubicBezTo>
                  <a:lnTo>
                    <a:pt x="10226" y="2021998"/>
                  </a:lnTo>
                  <a:cubicBezTo>
                    <a:pt x="7514" y="2021998"/>
                    <a:pt x="4913" y="2020920"/>
                    <a:pt x="2995" y="2019003"/>
                  </a:cubicBezTo>
                  <a:cubicBezTo>
                    <a:pt x="1077" y="2017085"/>
                    <a:pt x="0" y="2014484"/>
                    <a:pt x="0" y="2011772"/>
                  </a:cubicBezTo>
                  <a:lnTo>
                    <a:pt x="0" y="10226"/>
                  </a:lnTo>
                  <a:cubicBezTo>
                    <a:pt x="0" y="7514"/>
                    <a:pt x="1077" y="4913"/>
                    <a:pt x="2995" y="2995"/>
                  </a:cubicBezTo>
                  <a:cubicBezTo>
                    <a:pt x="4913" y="1077"/>
                    <a:pt x="7514" y="0"/>
                    <a:pt x="10226" y="0"/>
                  </a:cubicBezTo>
                  <a:close/>
                </a:path>
              </a:pathLst>
            </a:custGeom>
            <a:solidFill>
              <a:srgbClr val="050A30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D421E44A-099D-0DA4-7330-3A1D7BC27955}"/>
                </a:ext>
              </a:extLst>
            </p:cNvPr>
            <p:cNvSpPr txBox="1"/>
            <p:nvPr/>
          </p:nvSpPr>
          <p:spPr>
            <a:xfrm>
              <a:off x="0" y="-38100"/>
              <a:ext cx="3987829" cy="20600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4" name="Group 11">
            <a:extLst>
              <a:ext uri="{FF2B5EF4-FFF2-40B4-BE49-F238E27FC236}">
                <a16:creationId xmlns:a16="http://schemas.microsoft.com/office/drawing/2014/main" id="{179BB9DB-7D53-753D-768D-F52E1AD18720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905256" y="722376"/>
            <a:ext cx="16570252" cy="8681384"/>
            <a:chOff x="0" y="0"/>
            <a:chExt cx="4201638" cy="2095859"/>
          </a:xfrm>
        </p:grpSpPr>
        <p:sp>
          <p:nvSpPr>
            <p:cNvPr id="15" name="Freeform 12">
              <a:extLst>
                <a:ext uri="{FF2B5EF4-FFF2-40B4-BE49-F238E27FC236}">
                  <a16:creationId xmlns:a16="http://schemas.microsoft.com/office/drawing/2014/main" id="{1E10C2A6-8E55-AFF3-3E9D-F75AA66825D0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0"/>
              <a:ext cx="4201638" cy="2095859"/>
            </a:xfrm>
            <a:custGeom>
              <a:avLst/>
              <a:gdLst/>
              <a:ahLst/>
              <a:cxnLst/>
              <a:rect l="l" t="t" r="r" b="b"/>
              <a:pathLst>
                <a:path w="4201638" h="2095859">
                  <a:moveTo>
                    <a:pt x="9706" y="0"/>
                  </a:moveTo>
                  <a:lnTo>
                    <a:pt x="4191932" y="0"/>
                  </a:lnTo>
                  <a:cubicBezTo>
                    <a:pt x="4197293" y="0"/>
                    <a:pt x="4201638" y="4345"/>
                    <a:pt x="4201638" y="9706"/>
                  </a:cubicBezTo>
                  <a:lnTo>
                    <a:pt x="4201638" y="2086153"/>
                  </a:lnTo>
                  <a:cubicBezTo>
                    <a:pt x="4201638" y="2088728"/>
                    <a:pt x="4200616" y="2091196"/>
                    <a:pt x="4198795" y="2093016"/>
                  </a:cubicBezTo>
                  <a:cubicBezTo>
                    <a:pt x="4196975" y="2094837"/>
                    <a:pt x="4194506" y="2095859"/>
                    <a:pt x="4191932" y="2095859"/>
                  </a:cubicBezTo>
                  <a:lnTo>
                    <a:pt x="9706" y="2095859"/>
                  </a:lnTo>
                  <a:cubicBezTo>
                    <a:pt x="7132" y="2095859"/>
                    <a:pt x="4663" y="2094837"/>
                    <a:pt x="2843" y="2093016"/>
                  </a:cubicBezTo>
                  <a:cubicBezTo>
                    <a:pt x="1023" y="2091196"/>
                    <a:pt x="0" y="2088728"/>
                    <a:pt x="0" y="2086153"/>
                  </a:cubicBezTo>
                  <a:lnTo>
                    <a:pt x="0" y="9706"/>
                  </a:lnTo>
                  <a:cubicBezTo>
                    <a:pt x="0" y="7132"/>
                    <a:pt x="1023" y="4663"/>
                    <a:pt x="2843" y="2843"/>
                  </a:cubicBezTo>
                  <a:cubicBezTo>
                    <a:pt x="4663" y="1023"/>
                    <a:pt x="7132" y="0"/>
                    <a:pt x="9706" y="0"/>
                  </a:cubicBezTo>
                  <a:close/>
                </a:path>
              </a:pathLst>
            </a:custGeom>
            <a:solidFill>
              <a:srgbClr val="F4F6FC"/>
            </a:solidFill>
            <a:ln w="38100" cap="sq">
              <a:solidFill>
                <a:srgbClr val="050A30"/>
              </a:solidFill>
              <a:prstDash val="solid"/>
              <a:miter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6" name="TextBox 13">
              <a:extLst>
                <a:ext uri="{FF2B5EF4-FFF2-40B4-BE49-F238E27FC236}">
                  <a16:creationId xmlns:a16="http://schemas.microsoft.com/office/drawing/2014/main" id="{A26FAA87-903B-4148-F6C2-914FAE36BE9C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0" y="-38100"/>
              <a:ext cx="4201638" cy="21339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0" name="TextBox 14">
            <a:extLst>
              <a:ext uri="{FF2B5EF4-FFF2-40B4-BE49-F238E27FC236}">
                <a16:creationId xmlns:a16="http://schemas.microsoft.com/office/drawing/2014/main" id="{B98366B7-C84F-7BF9-CC6D-EF7EE01552B5}"/>
              </a:ext>
            </a:extLst>
          </p:cNvPr>
          <p:cNvSpPr txBox="1"/>
          <p:nvPr/>
        </p:nvSpPr>
        <p:spPr>
          <a:xfrm>
            <a:off x="4819304" y="343888"/>
            <a:ext cx="8878408" cy="14375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5400" b="1" dirty="0">
                <a:solidFill>
                  <a:schemeClr val="accent1"/>
                </a:solidFill>
                <a:latin typeface="HK Grotesk Bold"/>
                <a:ea typeface="HK Grotesk Bold"/>
                <a:cs typeface="Times New Roman" panose="02020603050405020304" pitchFamily="18" charset="0"/>
                <a:sym typeface="HK Grotesk Bold"/>
              </a:rPr>
              <a:t>4B Double Dabble (DDA 45B)</a:t>
            </a:r>
            <a:endParaRPr lang="en-US" sz="5400" b="1" dirty="0">
              <a:solidFill>
                <a:schemeClr val="accent1"/>
              </a:solidFill>
              <a:latin typeface="Times New Roman" panose="02020603050405020304" pitchFamily="18" charset="0"/>
              <a:ea typeface="HK Grotesk Bold"/>
              <a:cs typeface="Times New Roman" panose="02020603050405020304" pitchFamily="18" charset="0"/>
              <a:sym typeface="HK Grotesk Bold"/>
            </a:endParaRPr>
          </a:p>
        </p:txBody>
      </p:sp>
      <p:pic>
        <p:nvPicPr>
          <p:cNvPr id="13" name="Picture 1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73F4C8F-8FBA-5484-3B6A-CE43DA4345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481" y="2650411"/>
            <a:ext cx="15749037" cy="5730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0573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e346cd2f-14c8-4dac-a9a5-b2d01aac8098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622A2E42A509640B4937B2392DDD17D" ma:contentTypeVersion="10" ma:contentTypeDescription="Create a new document." ma:contentTypeScope="" ma:versionID="bc786c62dfe396d823208ee28c0a8653">
  <xsd:schema xmlns:xsd="http://www.w3.org/2001/XMLSchema" xmlns:xs="http://www.w3.org/2001/XMLSchema" xmlns:p="http://schemas.microsoft.com/office/2006/metadata/properties" xmlns:ns3="e346cd2f-14c8-4dac-a9a5-b2d01aac8098" targetNamespace="http://schemas.microsoft.com/office/2006/metadata/properties" ma:root="true" ma:fieldsID="45c7d207ca9e3fedbe31d55f6ec1e03f" ns3:_="">
    <xsd:import namespace="e346cd2f-14c8-4dac-a9a5-b2d01aac8098"/>
    <xsd:element name="properties">
      <xsd:complexType>
        <xsd:sequence>
          <xsd:element name="documentManagement">
            <xsd:complexType>
              <xsd:all>
                <xsd:element ref="ns3:MediaServiceDateTaken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  <xsd:element ref="ns3:_activity" minOccurs="0"/>
                <xsd:element ref="ns3:MediaServiceSystemTag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346cd2f-14c8-4dac-a9a5-b2d01aac8098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_activity" ma:index="13" nillable="true" ma:displayName="_activity" ma:hidden="true" ma:internalName="_activity">
      <xsd:simpleType>
        <xsd:restriction base="dms:Note"/>
      </xsd:simpleType>
    </xsd:element>
    <xsd:element name="MediaServiceSystemTags" ma:index="14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1807F84-1162-455B-BE46-CE300B2DAD9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B5F5927-8709-4E90-8F47-BA076C506E24}">
  <ds:schemaRefs>
    <ds:schemaRef ds:uri="http://purl.org/dc/elements/1.1/"/>
    <ds:schemaRef ds:uri="http://purl.org/dc/dcmitype/"/>
    <ds:schemaRef ds:uri="http://purl.org/dc/terms/"/>
    <ds:schemaRef ds:uri="http://schemas.microsoft.com/office/infopath/2007/PartnerControls"/>
    <ds:schemaRef ds:uri="e346cd2f-14c8-4dac-a9a5-b2d01aac8098"/>
    <ds:schemaRef ds:uri="http://schemas.microsoft.com/office/2006/documentManagement/types"/>
    <ds:schemaRef ds:uri="http://www.w3.org/XML/1998/namespace"/>
    <ds:schemaRef ds:uri="http://schemas.openxmlformats.org/package/2006/metadata/core-properties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9FDB20A3-A009-49E0-A19C-1B463D4BBBFC}">
  <ds:schemaRefs>
    <ds:schemaRef ds:uri="e346cd2f-14c8-4dac-a9a5-b2d01aac809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67</TotalTime>
  <Words>897</Words>
  <Application>Microsoft Office PowerPoint</Application>
  <PresentationFormat>Custom</PresentationFormat>
  <Paragraphs>421</Paragraphs>
  <Slides>53</Slides>
  <Notes>53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65" baseType="lpstr">
      <vt:lpstr>Times New Roman</vt:lpstr>
      <vt:lpstr>Cambria</vt:lpstr>
      <vt:lpstr>Wingdings</vt:lpstr>
      <vt:lpstr>Calibri</vt:lpstr>
      <vt:lpstr>HK Grotesk Bold</vt:lpstr>
      <vt:lpstr>Arial</vt:lpstr>
      <vt:lpstr>Aptos</vt:lpstr>
      <vt:lpstr>Canva Sans Bold</vt:lpstr>
      <vt:lpstr>Cambria Math</vt:lpstr>
      <vt:lpstr>HK Grotesk Medium</vt:lpstr>
      <vt:lpstr>HK Grotesk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Copy of Logic Gates Presentation in Blue Clean Style</dc:title>
  <dc:creator>Marwan Al Farra</dc:creator>
  <cp:lastModifiedBy>مروان الفرا</cp:lastModifiedBy>
  <cp:revision>2</cp:revision>
  <dcterms:created xsi:type="dcterms:W3CDTF">2006-08-16T00:00:00Z</dcterms:created>
  <dcterms:modified xsi:type="dcterms:W3CDTF">2025-11-11T08:16:50Z</dcterms:modified>
  <dc:identifier>DAGpNLgnZ0w</dc:identifie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0x0101009622A2E42A509640B4937B2392DDD17D</vt:lpwstr>
  </property>
</Properties>
</file>